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A924-D413-48F6-B3EF-FB45EF96B3B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3C25-6045-4C49-B27C-9F37851A8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A924-D413-48F6-B3EF-FB45EF96B3B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3C25-6045-4C49-B27C-9F37851A8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86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A924-D413-48F6-B3EF-FB45EF96B3B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3C25-6045-4C49-B27C-9F37851A8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13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A924-D413-48F6-B3EF-FB45EF96B3B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3C25-6045-4C49-B27C-9F37851A8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3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A924-D413-48F6-B3EF-FB45EF96B3B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3C25-6045-4C49-B27C-9F37851A8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45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A924-D413-48F6-B3EF-FB45EF96B3B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3C25-6045-4C49-B27C-9F37851A8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01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A924-D413-48F6-B3EF-FB45EF96B3B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3C25-6045-4C49-B27C-9F37851A8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74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A924-D413-48F6-B3EF-FB45EF96B3B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3C25-6045-4C49-B27C-9F37851A8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81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A924-D413-48F6-B3EF-FB45EF96B3B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3C25-6045-4C49-B27C-9F37851A8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0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A924-D413-48F6-B3EF-FB45EF96B3B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3C25-6045-4C49-B27C-9F37851A8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57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A924-D413-48F6-B3EF-FB45EF96B3B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3C25-6045-4C49-B27C-9F37851A8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6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A924-D413-48F6-B3EF-FB45EF96B3B2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03C25-6045-4C49-B27C-9F37851A8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0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ycat.co.u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eoggle.co.uk/" TargetMode="External"/><Relationship Id="rId5" Type="http://schemas.openxmlformats.org/officeDocument/2006/relationships/hyperlink" Target="http://www.internetgeography.net/" TargetMode="External"/><Relationship Id="rId4" Type="http://schemas.openxmlformats.org/officeDocument/2006/relationships/hyperlink" Target="http://www.rgs.o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Uncovering the Formation (and Extinction) of Life on Earth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1" y="2946297"/>
            <a:ext cx="12114278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8800" b="1" dirty="0" smtClean="0"/>
              <a:t>GCSE Geography Revision</a:t>
            </a:r>
            <a:endParaRPr lang="en-GB" sz="8800" b="1" dirty="0"/>
          </a:p>
        </p:txBody>
      </p:sp>
      <p:pic>
        <p:nvPicPr>
          <p:cNvPr id="6" name="Picture 5" descr="lrggeography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2194" y="5107578"/>
            <a:ext cx="2760946" cy="1684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3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62357" y="1233210"/>
            <a:ext cx="5169917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Assessment Objectives (AOs)</a:t>
            </a:r>
            <a:endParaRPr lang="en-GB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Assessment objectives (AOs) are set by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Ofqual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and are the same across all GCSE Geography specifications and all exam boards.</a:t>
            </a:r>
            <a:endParaRPr lang="en-GB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exams will measure how students have achieved the following assessment objectives.</a:t>
            </a:r>
            <a:endParaRPr lang="en-GB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AO1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Demonstrate knowledge of locations, places, processes, environments and different scales (15 % of exam).</a:t>
            </a:r>
            <a:endParaRPr lang="en-GB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AO2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Demonstrate geographical understanding of: concepts and how they are used in relation to places, environments and processes; the interrelationships between places, environments and processes (25 % of exam).</a:t>
            </a:r>
            <a:endParaRPr lang="en-GB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AO3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Apply knowledge and understanding to interpret,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analyse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and evaluate geographical information and issues to make judgements (35 %, including 10 % applied to fieldwork context(s)).</a:t>
            </a:r>
            <a:endParaRPr lang="en-GB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•AO4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Select, adapt and use a variety of skills and techniques to investigate questions and issues and communicate findings (25 %, including 5 % used to respond to fieldwork data and context(s)).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226158"/>
              </p:ext>
            </p:extLst>
          </p:nvPr>
        </p:nvGraphicFramePr>
        <p:xfrm>
          <a:off x="250922" y="1003861"/>
          <a:ext cx="6173423" cy="5738549"/>
        </p:xfrm>
        <a:graphic>
          <a:graphicData uri="http://schemas.openxmlformats.org/drawingml/2006/table">
            <a:tbl>
              <a:tblPr firstRow="1" firstCol="1" bandRow="1"/>
              <a:tblGrid>
                <a:gridCol w="1955997">
                  <a:extLst>
                    <a:ext uri="{9D8B030D-6E8A-4147-A177-3AD203B41FA5}">
                      <a16:colId xmlns:a16="http://schemas.microsoft.com/office/drawing/2014/main" val="1047394386"/>
                    </a:ext>
                  </a:extLst>
                </a:gridCol>
                <a:gridCol w="2108276">
                  <a:extLst>
                    <a:ext uri="{9D8B030D-6E8A-4147-A177-3AD203B41FA5}">
                      <a16:colId xmlns:a16="http://schemas.microsoft.com/office/drawing/2014/main" val="1849531299"/>
                    </a:ext>
                  </a:extLst>
                </a:gridCol>
                <a:gridCol w="2109150">
                  <a:extLst>
                    <a:ext uri="{9D8B030D-6E8A-4147-A177-3AD203B41FA5}">
                      <a16:colId xmlns:a16="http://schemas.microsoft.com/office/drawing/2014/main" val="1173459386"/>
                    </a:ext>
                  </a:extLst>
                </a:gridCol>
              </a:tblGrid>
              <a:tr h="38409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GCSE Geography (8035)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447845"/>
                  </a:ext>
                </a:extLst>
              </a:tr>
              <a:tr h="768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PAPER 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Living with the physical environment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PAPER 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Challenges in the human environment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PAPER 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Geographical Applications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600917"/>
                  </a:ext>
                </a:extLst>
              </a:tr>
              <a:tr h="1227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CHALLENGE OF NATURAL HAZARDS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Tectonic hazards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Weather hazards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Climate change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Geographical skills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URBAN ISSUES &amp; CHALLENGES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Urban growth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Urban change in UK cities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Sustainability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Geographical skills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ISSUE EVALUATION,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Critical thinking &amp; problem solving to a geographical issue provided by the exam board.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63354"/>
                  </a:ext>
                </a:extLst>
              </a:tr>
              <a:tr h="1557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LIVING WORLD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Ecosystems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Tropical rainforests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Cold environments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Geographical skills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THE CHANGING ECONOMIC WORLD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Economic development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Social, economic &amp; cultural change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Economic features of the UK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Geographical skills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FIELDWORK &amp; SKILLS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Unseen 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fieldwork in contrasting environments (coast &amp; city)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Geographical skills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153628"/>
                  </a:ext>
                </a:extLst>
              </a:tr>
              <a:tr h="1231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PHYSCAL LANDSCAPES OF THE UK.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UK physical landscapes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Coastal landscapes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River landscapes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Geographical skills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THE CHALLENGE OF RESOURCE MANAGEMENT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Resource management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Food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Geographical skills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8382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0132"/>
                  </a:ext>
                </a:extLst>
              </a:tr>
              <a:tr h="384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Worth 35% &amp; 88 (+3SPG) marks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Worth 35% &amp; 88 (+3SPG) marks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Worth 30% &amp; 76 (+6 SPG) marks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548750"/>
                  </a:ext>
                </a:extLst>
              </a:tr>
              <a:tr h="1857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hour 30 min exam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hour 30 min exam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hour 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exam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064" marR="60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93628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24000" y="149995"/>
            <a:ext cx="793537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 u="sng" dirty="0" smtClean="0"/>
              <a:t>Geography syllabus &amp; Assessment Objectives 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31528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928" y="324560"/>
            <a:ext cx="7480535" cy="62088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u="sng" dirty="0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WEBSITES</a:t>
            </a:r>
            <a:endParaRPr lang="en-GB" sz="1400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www.geographycat.co.uk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-great revision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tips, printable flashcards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exam practice.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www.rgs.org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-Royal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Geographical Society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www.internetgeography.net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internet geography, exam practice, quizzes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www.geoggle.co.uk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audio clips, videos, downloadable worksheets, recall quizzes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u="sng" dirty="0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endParaRPr lang="en-GB" sz="1400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</a:t>
            </a: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 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-AQA Geography- covers every topic on the syllabus.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Ramsey </a:t>
            </a:r>
            <a:r>
              <a:rPr lang="en-GB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Geography 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b="1" u="sng" dirty="0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NSTAGRAM</a:t>
            </a:r>
            <a:endParaRPr lang="en-GB" sz="1400" dirty="0" smtClean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mr_b_btecpe   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-AQA Geography revision of all topics &amp; exam techniques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ramsey_geography 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-Revision tips paper by paper, exam tips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geography_cat  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 the run up to the exams she posts 3 revision cards per day on all topics. These can be screen shot &amp; used.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Internetgeography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mrvisgeography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Geography_explained_online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gcsegeo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1945" y="2351781"/>
            <a:ext cx="508957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Instagram, You Tube sites for Geography revision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5564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6373">
            <a:off x="7989745" y="560474"/>
            <a:ext cx="3787190" cy="3067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97244">
            <a:off x="-13064" y="33699"/>
            <a:ext cx="4986960" cy="4121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4718561"/>
            <a:ext cx="57150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271" y="3509963"/>
            <a:ext cx="4845174" cy="3181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531" y="145085"/>
            <a:ext cx="3339336" cy="43507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524" y="314861"/>
            <a:ext cx="46357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School revision resources</a:t>
            </a:r>
            <a:endParaRPr lang="en-GB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4110" y="5942691"/>
            <a:ext cx="31607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AQA past papers</a:t>
            </a:r>
            <a:endParaRPr lang="en-GB" sz="3200" b="1" u="sn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306" y="3024367"/>
            <a:ext cx="1720016" cy="9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477</Words>
  <Application>Microsoft Office PowerPoint</Application>
  <PresentationFormat>Widescreen</PresentationFormat>
  <Paragraphs>78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Acle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N. Burdett</dc:creator>
  <cp:lastModifiedBy>Mr S. Culling</cp:lastModifiedBy>
  <cp:revision>17</cp:revision>
  <dcterms:created xsi:type="dcterms:W3CDTF">2021-09-28T18:55:35Z</dcterms:created>
  <dcterms:modified xsi:type="dcterms:W3CDTF">2022-10-05T15:38:06Z</dcterms:modified>
</cp:coreProperties>
</file>