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76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D9DBE6D7-8C0C-4018-BC91-32299E8ACD0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1FA5AD55-A705-4C6C-A296-77B16DCF220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E6D7-8C0C-4018-BC91-32299E8ACD0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AD55-A705-4C6C-A296-77B16DCF220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E6D7-8C0C-4018-BC91-32299E8ACD0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AD55-A705-4C6C-A296-77B16DCF220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DBE6D7-8C0C-4018-BC91-32299E8ACD0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A5AD55-A705-4C6C-A296-77B16DCF220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D9DBE6D7-8C0C-4018-BC91-32299E8ACD0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1FA5AD55-A705-4C6C-A296-77B16DCF220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E6D7-8C0C-4018-BC91-32299E8ACD0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AD55-A705-4C6C-A296-77B16DCF220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E6D7-8C0C-4018-BC91-32299E8ACD0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AD55-A705-4C6C-A296-77B16DCF220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DBE6D7-8C0C-4018-BC91-32299E8ACD0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A5AD55-A705-4C6C-A296-77B16DCF220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E6D7-8C0C-4018-BC91-32299E8ACD0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AD55-A705-4C6C-A296-77B16DCF220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DBE6D7-8C0C-4018-BC91-32299E8ACD0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A5AD55-A705-4C6C-A296-77B16DCF220B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DBE6D7-8C0C-4018-BC91-32299E8ACD0D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A5AD55-A705-4C6C-A296-77B16DCF220B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D9DBE6D7-8C0C-4018-BC91-32299E8ACD0D}" type="datetimeFigureOut">
              <a:rPr lang="en-GB" smtClean="0"/>
              <a:pPr/>
              <a:t>26/09/2022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Calibri" panose="020F0502020204030204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1FA5AD55-A705-4C6C-A296-77B16DCF220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rive.google.com/drive/u/1/folders/1z3XTrwoQMsD41F5X7DimpoHJ0oDx-AV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27733"/>
            <a:ext cx="2093598" cy="263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75606"/>
            <a:ext cx="2120206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5993"/>
            <a:ext cx="2106511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238" y="2427733"/>
            <a:ext cx="20955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23478"/>
            <a:ext cx="8934358" cy="989327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5400" b="1" dirty="0" smtClean="0"/>
              <a:t>GCSE History Revision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1723763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2332"/>
            <a:ext cx="7467600" cy="85725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GB" sz="4400" b="1" dirty="0" smtClean="0"/>
              <a:t>Assessment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275606"/>
            <a:ext cx="7272808" cy="3394472"/>
          </a:xfrm>
        </p:spPr>
        <p:txBody>
          <a:bodyPr>
            <a:normAutofit/>
          </a:bodyPr>
          <a:lstStyle/>
          <a:p>
            <a:r>
              <a:rPr lang="en-GB" dirty="0" smtClean="0"/>
              <a:t>Three exam papers; four units </a:t>
            </a:r>
            <a:r>
              <a:rPr lang="en-GB" dirty="0" smtClean="0"/>
              <a:t>covered</a:t>
            </a:r>
          </a:p>
          <a:p>
            <a:pPr marL="0" indent="0">
              <a:buNone/>
            </a:pPr>
            <a:endParaRPr lang="en-GB" sz="1200" dirty="0" smtClean="0"/>
          </a:p>
          <a:p>
            <a:pPr lvl="1"/>
            <a:r>
              <a:rPr lang="en-GB" b="1" dirty="0" smtClean="0"/>
              <a:t>Paper 1</a:t>
            </a:r>
            <a:r>
              <a:rPr lang="en-GB" dirty="0" smtClean="0"/>
              <a:t>: Medicine through time, c.1250-present </a:t>
            </a:r>
            <a:r>
              <a:rPr lang="en-GB" b="1" u="sng" dirty="0" smtClean="0"/>
              <a:t>and</a:t>
            </a:r>
            <a:r>
              <a:rPr lang="en-GB" dirty="0" smtClean="0"/>
              <a:t> the British Sector of the Western Front, 1914-1918: injuries, treatment and the </a:t>
            </a:r>
            <a:r>
              <a:rPr lang="en-GB" dirty="0" smtClean="0"/>
              <a:t>trenches</a:t>
            </a:r>
          </a:p>
          <a:p>
            <a:pPr lvl="1"/>
            <a:endParaRPr lang="en-GB" sz="1200" dirty="0" smtClean="0"/>
          </a:p>
          <a:p>
            <a:pPr lvl="1"/>
            <a:r>
              <a:rPr lang="en-GB" b="1" dirty="0" smtClean="0"/>
              <a:t>Paper 2</a:t>
            </a:r>
            <a:r>
              <a:rPr lang="en-GB" dirty="0" smtClean="0"/>
              <a:t>: Early Elizabethan England, 1558-1588 </a:t>
            </a:r>
            <a:r>
              <a:rPr lang="en-GB" b="1" u="sng" dirty="0" smtClean="0"/>
              <a:t>and</a:t>
            </a:r>
            <a:r>
              <a:rPr lang="en-GB" dirty="0" smtClean="0"/>
              <a:t> Superpower Relations and the Cold War, </a:t>
            </a:r>
            <a:r>
              <a:rPr lang="en-GB" dirty="0" smtClean="0"/>
              <a:t>1941-91</a:t>
            </a:r>
          </a:p>
          <a:p>
            <a:pPr lvl="1"/>
            <a:endParaRPr lang="en-GB" sz="1200" dirty="0" smtClean="0"/>
          </a:p>
          <a:p>
            <a:pPr lvl="1"/>
            <a:r>
              <a:rPr lang="en-GB" b="1" dirty="0" smtClean="0"/>
              <a:t>Paper 3</a:t>
            </a:r>
            <a:r>
              <a:rPr lang="en-GB" dirty="0" smtClean="0"/>
              <a:t>: Weimar and Nazi Germany, 1918-1939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593" y="-2"/>
            <a:ext cx="988099" cy="123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593" y="1275603"/>
            <a:ext cx="994900" cy="125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593" y="2575539"/>
            <a:ext cx="968347" cy="122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593" y="3862416"/>
            <a:ext cx="988100" cy="122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56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8784976" cy="85725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GB" sz="4400" b="1" dirty="0" smtClean="0"/>
              <a:t>Assessment</a:t>
            </a:r>
            <a:r>
              <a:rPr lang="en-GB" sz="4000" b="1" dirty="0" smtClean="0"/>
              <a:t> Objectives</a:t>
            </a:r>
            <a:endParaRPr lang="en-GB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83" b="9822"/>
          <a:stretch/>
        </p:blipFill>
        <p:spPr bwMode="auto">
          <a:xfrm>
            <a:off x="251520" y="1150516"/>
            <a:ext cx="8352928" cy="37254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3"/>
          <a:stretch/>
        </p:blipFill>
        <p:spPr bwMode="auto">
          <a:xfrm>
            <a:off x="7305389" y="0"/>
            <a:ext cx="1838611" cy="185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80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7745288" cy="85725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GB" sz="4400" b="1" dirty="0" smtClean="0"/>
              <a:t>Revision Zone</a:t>
            </a:r>
            <a:endParaRPr lang="en-GB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179512" y="1275606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  <a:hlinkClick r:id="rId2"/>
              </a:rPr>
              <a:t>https://drive.google.com/drive/u/1/folders/1z3XTrwoQMsD41F5X7DimpoHJ0oDx-AV0</a:t>
            </a:r>
            <a:endParaRPr lang="en-GB" sz="2400" dirty="0" smtClean="0">
              <a:latin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Access for revision guides, past papers, model </a:t>
            </a:r>
            <a:r>
              <a:rPr lang="en-GB" sz="2400" dirty="0" smtClean="0">
                <a:latin typeface="Calibri" panose="020F0502020204030204" pitchFamily="34" charset="0"/>
              </a:rPr>
              <a:t>answers and more </a:t>
            </a:r>
            <a:r>
              <a:rPr lang="en-GB" sz="2400" dirty="0" smtClean="0">
                <a:latin typeface="Calibri" panose="020F0502020204030204" pitchFamily="34" charset="0"/>
              </a:rPr>
              <a:t>for all four units of the History GCSE course.</a:t>
            </a:r>
            <a:endParaRPr lang="en-GB" sz="2400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56" y="3248937"/>
            <a:ext cx="2841844" cy="189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002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</TotalTime>
  <Words>91</Words>
  <Application>Microsoft Office PowerPoint</Application>
  <PresentationFormat>On-screen Show (16:9)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Oriel</vt:lpstr>
      <vt:lpstr>GCSE History Revision</vt:lpstr>
      <vt:lpstr>Assessment</vt:lpstr>
      <vt:lpstr>Assessment Objectives</vt:lpstr>
      <vt:lpstr>Revision Zone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History Revision</dc:title>
  <dc:creator>Sarah Evans</dc:creator>
  <cp:lastModifiedBy>Sarah Evans</cp:lastModifiedBy>
  <cp:revision>6</cp:revision>
  <dcterms:created xsi:type="dcterms:W3CDTF">2022-09-25T17:34:32Z</dcterms:created>
  <dcterms:modified xsi:type="dcterms:W3CDTF">2022-09-26T19:56:26Z</dcterms:modified>
</cp:coreProperties>
</file>