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2" roundtripDataSignature="AMtx7mhfeUMAeergO5iE7M40McJVQdgxM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2" Type="http://customschemas.google.com/relationships/presentationmetadata" Target="meta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2" name="Shape 22"/>
        <p:cNvGrpSpPr/>
        <p:nvPr/>
      </p:nvGrpSpPr>
      <p:grpSpPr>
        <a:xfrm>
          <a:off x="0" y="0"/>
          <a:ext cx="0" cy="0"/>
          <a:chOff x="0" y="0"/>
          <a:chExt cx="0" cy="0"/>
        </a:xfrm>
      </p:grpSpPr>
      <p:grpSp>
        <p:nvGrpSpPr>
          <p:cNvPr id="23" name="Google Shape;23;p9"/>
          <p:cNvGrpSpPr/>
          <p:nvPr/>
        </p:nvGrpSpPr>
        <p:grpSpPr>
          <a:xfrm>
            <a:off x="0" y="-8467"/>
            <a:ext cx="12192000" cy="6866467"/>
            <a:chOff x="0" y="-8467"/>
            <a:chExt cx="12192000" cy="6866467"/>
          </a:xfrm>
        </p:grpSpPr>
        <p:cxnSp>
          <p:nvCxnSpPr>
            <p:cNvPr id="24" name="Google Shape;24;p9"/>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25" name="Google Shape;25;p9"/>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26" name="Google Shape;26;p9"/>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27" name="Google Shape;27;p9"/>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8" name="Google Shape;28;p9"/>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9"/>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30" name="Google Shape;30;p9"/>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31" name="Google Shape;31;p9"/>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2" name="Google Shape;32;p9"/>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9"/>
            <p:cNvSpPr/>
            <p:nvPr/>
          </p:nvSpPr>
          <p:spPr>
            <a:xfrm rot="10800000">
              <a:off x="0" y="0"/>
              <a:ext cx="842596" cy="5666154"/>
            </a:xfrm>
            <a:prstGeom prst="triangle">
              <a:avLst>
                <a:gd fmla="val 10000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9"/>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9"/>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p:txBody>
      </p:sp>
      <p:sp>
        <p:nvSpPr>
          <p:cNvPr id="36" name="Google Shape;36;p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90" name="Shape 90"/>
        <p:cNvGrpSpPr/>
        <p:nvPr/>
      </p:nvGrpSpPr>
      <p:grpSpPr>
        <a:xfrm>
          <a:off x="0" y="0"/>
          <a:ext cx="0" cy="0"/>
          <a:chOff x="0" y="0"/>
          <a:chExt cx="0" cy="0"/>
        </a:xfrm>
      </p:grpSpPr>
      <p:sp>
        <p:nvSpPr>
          <p:cNvPr id="91" name="Google Shape;91;p18"/>
          <p:cNvSpPr txBox="1"/>
          <p:nvPr>
            <p:ph type="title"/>
          </p:nvPr>
        </p:nvSpPr>
        <p:spPr>
          <a:xfrm>
            <a:off x="677335" y="609600"/>
            <a:ext cx="8596668" cy="3403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18"/>
          <p:cNvSpPr txBox="1"/>
          <p:nvPr>
            <p:ph idx="1"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93" name="Google Shape;93;p1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1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1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96" name="Shape 96"/>
        <p:cNvGrpSpPr/>
        <p:nvPr/>
      </p:nvGrpSpPr>
      <p:grpSpPr>
        <a:xfrm>
          <a:off x="0" y="0"/>
          <a:ext cx="0" cy="0"/>
          <a:chOff x="0" y="0"/>
          <a:chExt cx="0" cy="0"/>
        </a:xfrm>
      </p:grpSpPr>
      <p:sp>
        <p:nvSpPr>
          <p:cNvPr id="97" name="Google Shape;97;p19"/>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19"/>
          <p:cNvSpPr txBox="1"/>
          <p:nvPr>
            <p:ph idx="1" type="body"/>
          </p:nvPr>
        </p:nvSpPr>
        <p:spPr>
          <a:xfrm>
            <a:off x="1366139" y="3632200"/>
            <a:ext cx="7224524"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280"/>
              <a:buFont typeface="Trebuchet MS"/>
              <a:buNone/>
              <a:defRPr sz="1600">
                <a:solidFill>
                  <a:srgbClr val="7F7F7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99" name="Google Shape;99;p19"/>
          <p:cNvSpPr txBox="1"/>
          <p:nvPr>
            <p:ph idx="2"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00" name="Google Shape;100;p1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1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1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
        <p:nvSpPr>
          <p:cNvPr id="103" name="Google Shape;103;p19"/>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GB" sz="8000" u="none" cap="none" strike="noStrike">
                <a:solidFill>
                  <a:srgbClr val="BFE471"/>
                </a:solidFill>
                <a:latin typeface="Arial"/>
                <a:ea typeface="Arial"/>
                <a:cs typeface="Arial"/>
                <a:sym typeface="Arial"/>
              </a:rPr>
              <a:t>“</a:t>
            </a:r>
            <a:endParaRPr/>
          </a:p>
        </p:txBody>
      </p:sp>
      <p:sp>
        <p:nvSpPr>
          <p:cNvPr id="104" name="Google Shape;104;p19"/>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GB" sz="8000" u="none" cap="none" strike="noStrike">
                <a:solidFill>
                  <a:srgbClr val="BFE471"/>
                </a:solidFill>
                <a:latin typeface="Arial"/>
                <a:ea typeface="Arial"/>
                <a:cs typeface="Arial"/>
                <a:sym typeface="Arial"/>
              </a:rPr>
              <a:t>”</a:t>
            </a:r>
            <a:endParaRPr b="0" i="0" sz="1800" u="none" cap="none" strike="noStrike">
              <a:solidFill>
                <a:srgbClr val="BFE47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05" name="Shape 105"/>
        <p:cNvGrpSpPr/>
        <p:nvPr/>
      </p:nvGrpSpPr>
      <p:grpSpPr>
        <a:xfrm>
          <a:off x="0" y="0"/>
          <a:ext cx="0" cy="0"/>
          <a:chOff x="0" y="0"/>
          <a:chExt cx="0" cy="0"/>
        </a:xfrm>
      </p:grpSpPr>
      <p:sp>
        <p:nvSpPr>
          <p:cNvPr id="106" name="Google Shape;106;p20"/>
          <p:cNvSpPr txBox="1"/>
          <p:nvPr>
            <p:ph type="title"/>
          </p:nvPr>
        </p:nvSpPr>
        <p:spPr>
          <a:xfrm>
            <a:off x="677335" y="1931988"/>
            <a:ext cx="8596668" cy="259546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20"/>
          <p:cNvSpPr txBox="1"/>
          <p:nvPr>
            <p:ph idx="1"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08" name="Google Shape;108;p2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2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2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111" name="Shape 111"/>
        <p:cNvGrpSpPr/>
        <p:nvPr/>
      </p:nvGrpSpPr>
      <p:grpSpPr>
        <a:xfrm>
          <a:off x="0" y="0"/>
          <a:ext cx="0" cy="0"/>
          <a:chOff x="0" y="0"/>
          <a:chExt cx="0" cy="0"/>
        </a:xfrm>
      </p:grpSpPr>
      <p:sp>
        <p:nvSpPr>
          <p:cNvPr id="112" name="Google Shape;112;p21"/>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21"/>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rgbClr val="3F3F3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14" name="Google Shape;114;p21"/>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15" name="Google Shape;115;p2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2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
        <p:nvSpPr>
          <p:cNvPr id="118" name="Google Shape;118;p21"/>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GB" sz="8000" u="none" cap="none" strike="noStrike">
                <a:solidFill>
                  <a:srgbClr val="BFE471"/>
                </a:solidFill>
                <a:latin typeface="Arial"/>
                <a:ea typeface="Arial"/>
                <a:cs typeface="Arial"/>
                <a:sym typeface="Arial"/>
              </a:rPr>
              <a:t>“</a:t>
            </a:r>
            <a:endParaRPr/>
          </a:p>
        </p:txBody>
      </p:sp>
      <p:sp>
        <p:nvSpPr>
          <p:cNvPr id="119" name="Google Shape;119;p21"/>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GB" sz="8000" u="none" cap="none" strike="noStrike">
                <a:solidFill>
                  <a:srgbClr val="BFE47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120" name="Shape 120"/>
        <p:cNvGrpSpPr/>
        <p:nvPr/>
      </p:nvGrpSpPr>
      <p:grpSpPr>
        <a:xfrm>
          <a:off x="0" y="0"/>
          <a:ext cx="0" cy="0"/>
          <a:chOff x="0" y="0"/>
          <a:chExt cx="0" cy="0"/>
        </a:xfrm>
      </p:grpSpPr>
      <p:sp>
        <p:nvSpPr>
          <p:cNvPr id="121" name="Google Shape;121;p22"/>
          <p:cNvSpPr txBox="1"/>
          <p:nvPr>
            <p:ph type="title"/>
          </p:nvPr>
        </p:nvSpPr>
        <p:spPr>
          <a:xfrm>
            <a:off x="685799" y="609600"/>
            <a:ext cx="8588203"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22"/>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chemeClr val="accent1"/>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23" name="Google Shape;123;p22"/>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24" name="Google Shape;124;p2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2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2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27" name="Shape 127"/>
        <p:cNvGrpSpPr/>
        <p:nvPr/>
      </p:nvGrpSpPr>
      <p:grpSpPr>
        <a:xfrm>
          <a:off x="0" y="0"/>
          <a:ext cx="0" cy="0"/>
          <a:chOff x="0" y="0"/>
          <a:chExt cx="0" cy="0"/>
        </a:xfrm>
      </p:grpSpPr>
      <p:sp>
        <p:nvSpPr>
          <p:cNvPr id="128" name="Google Shape;128;p2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9" name="Google Shape;129;p23"/>
          <p:cNvSpPr txBox="1"/>
          <p:nvPr>
            <p:ph idx="1" type="body"/>
          </p:nvPr>
        </p:nvSpPr>
        <p:spPr>
          <a:xfrm rot="5400000">
            <a:off x="3035282" y="-197358"/>
            <a:ext cx="3880773" cy="8596668"/>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0" name="Google Shape;130;p2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2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2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3" name="Shape 133"/>
        <p:cNvGrpSpPr/>
        <p:nvPr/>
      </p:nvGrpSpPr>
      <p:grpSpPr>
        <a:xfrm>
          <a:off x="0" y="0"/>
          <a:ext cx="0" cy="0"/>
          <a:chOff x="0" y="0"/>
          <a:chExt cx="0" cy="0"/>
        </a:xfrm>
      </p:grpSpPr>
      <p:sp>
        <p:nvSpPr>
          <p:cNvPr id="134" name="Google Shape;134;p24"/>
          <p:cNvSpPr txBox="1"/>
          <p:nvPr>
            <p:ph type="title"/>
          </p:nvPr>
        </p:nvSpPr>
        <p:spPr>
          <a:xfrm rot="5400000">
            <a:off x="5994319" y="2582953"/>
            <a:ext cx="5251451" cy="1304743"/>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24"/>
          <p:cNvSpPr txBox="1"/>
          <p:nvPr>
            <p:ph idx="1" type="body"/>
          </p:nvPr>
        </p:nvSpPr>
        <p:spPr>
          <a:xfrm rot="5400000">
            <a:off x="1581685" y="-294750"/>
            <a:ext cx="5251450" cy="7060150"/>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6" name="Google Shape;136;p2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7" name="Google Shape;137;p2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2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9" name="Shape 39"/>
        <p:cNvGrpSpPr/>
        <p:nvPr/>
      </p:nvGrpSpPr>
      <p:grpSpPr>
        <a:xfrm>
          <a:off x="0" y="0"/>
          <a:ext cx="0" cy="0"/>
          <a:chOff x="0" y="0"/>
          <a:chExt cx="0" cy="0"/>
        </a:xfrm>
      </p:grpSpPr>
      <p:sp>
        <p:nvSpPr>
          <p:cNvPr id="40" name="Google Shape;40;p10"/>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3600"/>
              <a:buFont typeface="Trebuchet MS"/>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0"/>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42" name="Google Shape;42;p1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5" name="Shape 45"/>
        <p:cNvGrpSpPr/>
        <p:nvPr/>
      </p:nvGrpSpPr>
      <p:grpSpPr>
        <a:xfrm>
          <a:off x="0" y="0"/>
          <a:ext cx="0" cy="0"/>
          <a:chOff x="0" y="0"/>
          <a:chExt cx="0" cy="0"/>
        </a:xfrm>
      </p:grpSpPr>
      <p:sp>
        <p:nvSpPr>
          <p:cNvPr id="46" name="Google Shape;46;p11"/>
          <p:cNvSpPr txBox="1"/>
          <p:nvPr>
            <p:ph type="title"/>
          </p:nvPr>
        </p:nvSpPr>
        <p:spPr>
          <a:xfrm>
            <a:off x="677335" y="2700867"/>
            <a:ext cx="8596668" cy="1826581"/>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000"/>
              <a:buFont typeface="Trebuchet MS"/>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1"/>
          <p:cNvSpPr txBox="1"/>
          <p:nvPr>
            <p:ph idx="1" type="body"/>
          </p:nvPr>
        </p:nvSpPr>
        <p:spPr>
          <a:xfrm>
            <a:off x="677335" y="4527448"/>
            <a:ext cx="8596668" cy="8604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600"/>
              <a:buNone/>
              <a:defRPr sz="20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48" name="Google Shape;48;p1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1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1" name="Shape 51"/>
        <p:cNvGrpSpPr/>
        <p:nvPr/>
      </p:nvGrpSpPr>
      <p:grpSpPr>
        <a:xfrm>
          <a:off x="0" y="0"/>
          <a:ext cx="0" cy="0"/>
          <a:chOff x="0" y="0"/>
          <a:chExt cx="0" cy="0"/>
        </a:xfrm>
      </p:grpSpPr>
      <p:sp>
        <p:nvSpPr>
          <p:cNvPr id="52" name="Google Shape;52;p12"/>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2"/>
          <p:cNvSpPr txBox="1"/>
          <p:nvPr>
            <p:ph idx="1" type="body"/>
          </p:nvPr>
        </p:nvSpPr>
        <p:spPr>
          <a:xfrm>
            <a:off x="677334" y="2160589"/>
            <a:ext cx="4184035" cy="3880772"/>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54" name="Google Shape;54;p12"/>
          <p:cNvSpPr txBox="1"/>
          <p:nvPr>
            <p:ph idx="2" type="body"/>
          </p:nvPr>
        </p:nvSpPr>
        <p:spPr>
          <a:xfrm>
            <a:off x="5089970" y="2160589"/>
            <a:ext cx="4184034"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55" name="Google Shape;55;p1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8" name="Shape 58"/>
        <p:cNvGrpSpPr/>
        <p:nvPr/>
      </p:nvGrpSpPr>
      <p:grpSpPr>
        <a:xfrm>
          <a:off x="0" y="0"/>
          <a:ext cx="0" cy="0"/>
          <a:chOff x="0" y="0"/>
          <a:chExt cx="0" cy="0"/>
        </a:xfrm>
      </p:grpSpPr>
      <p:sp>
        <p:nvSpPr>
          <p:cNvPr id="59" name="Google Shape;59;p1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3"/>
          <p:cNvSpPr txBox="1"/>
          <p:nvPr>
            <p:ph idx="1" type="body"/>
          </p:nvPr>
        </p:nvSpPr>
        <p:spPr>
          <a:xfrm>
            <a:off x="675745" y="2160983"/>
            <a:ext cx="4185623"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1" name="Google Shape;61;p13"/>
          <p:cNvSpPr txBox="1"/>
          <p:nvPr>
            <p:ph idx="2" type="body"/>
          </p:nvPr>
        </p:nvSpPr>
        <p:spPr>
          <a:xfrm>
            <a:off x="675745" y="2737245"/>
            <a:ext cx="4185623"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2" name="Google Shape;62;p13"/>
          <p:cNvSpPr txBox="1"/>
          <p:nvPr>
            <p:ph idx="3" type="body"/>
          </p:nvPr>
        </p:nvSpPr>
        <p:spPr>
          <a:xfrm>
            <a:off x="5088383" y="2160983"/>
            <a:ext cx="4185618"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3" name="Google Shape;63;p13"/>
          <p:cNvSpPr txBox="1"/>
          <p:nvPr>
            <p:ph idx="4" type="body"/>
          </p:nvPr>
        </p:nvSpPr>
        <p:spPr>
          <a:xfrm>
            <a:off x="5088384" y="2737245"/>
            <a:ext cx="4185617"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4" name="Google Shape;64;p1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1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7" name="Shape 67"/>
        <p:cNvGrpSpPr/>
        <p:nvPr/>
      </p:nvGrpSpPr>
      <p:grpSpPr>
        <a:xfrm>
          <a:off x="0" y="0"/>
          <a:ext cx="0" cy="0"/>
          <a:chOff x="0" y="0"/>
          <a:chExt cx="0" cy="0"/>
        </a:xfrm>
      </p:grpSpPr>
      <p:sp>
        <p:nvSpPr>
          <p:cNvPr id="68" name="Google Shape;68;p1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1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2" name="Shape 72"/>
        <p:cNvGrpSpPr/>
        <p:nvPr/>
      </p:nvGrpSpPr>
      <p:grpSpPr>
        <a:xfrm>
          <a:off x="0" y="0"/>
          <a:ext cx="0" cy="0"/>
          <a:chOff x="0" y="0"/>
          <a:chExt cx="0" cy="0"/>
        </a:xfrm>
      </p:grpSpPr>
      <p:sp>
        <p:nvSpPr>
          <p:cNvPr id="73" name="Google Shape;73;p1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1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6" name="Shape 76"/>
        <p:cNvGrpSpPr/>
        <p:nvPr/>
      </p:nvGrpSpPr>
      <p:grpSpPr>
        <a:xfrm>
          <a:off x="0" y="0"/>
          <a:ext cx="0" cy="0"/>
          <a:chOff x="0" y="0"/>
          <a:chExt cx="0" cy="0"/>
        </a:xfrm>
      </p:grpSpPr>
      <p:sp>
        <p:nvSpPr>
          <p:cNvPr id="77" name="Google Shape;77;p16"/>
          <p:cNvSpPr txBox="1"/>
          <p:nvPr>
            <p:ph type="title"/>
          </p:nvPr>
        </p:nvSpPr>
        <p:spPr>
          <a:xfrm>
            <a:off x="677334" y="1498604"/>
            <a:ext cx="3854528" cy="1278466"/>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6"/>
          <p:cNvSpPr txBox="1"/>
          <p:nvPr>
            <p:ph idx="1" type="body"/>
          </p:nvPr>
        </p:nvSpPr>
        <p:spPr>
          <a:xfrm>
            <a:off x="4760461" y="514924"/>
            <a:ext cx="4513541" cy="552643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79" name="Google Shape;79;p16"/>
          <p:cNvSpPr txBox="1"/>
          <p:nvPr>
            <p:ph idx="2" type="body"/>
          </p:nvPr>
        </p:nvSpPr>
        <p:spPr>
          <a:xfrm>
            <a:off x="677334" y="2777069"/>
            <a:ext cx="3854528" cy="2584449"/>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120"/>
              <a:buNone/>
              <a:defRPr sz="1400"/>
            </a:lvl1pPr>
            <a:lvl2pPr indent="-228600" lvl="1" marL="914400" algn="l">
              <a:spcBef>
                <a:spcPts val="1000"/>
              </a:spcBef>
              <a:spcAft>
                <a:spcPts val="0"/>
              </a:spcAft>
              <a:buSzPts val="1120"/>
              <a:buNone/>
              <a:defRPr sz="1400"/>
            </a:lvl2pPr>
            <a:lvl3pPr indent="-228600" lvl="2" marL="1371600" algn="l">
              <a:spcBef>
                <a:spcPts val="1000"/>
              </a:spcBef>
              <a:spcAft>
                <a:spcPts val="0"/>
              </a:spcAft>
              <a:buSzPts val="960"/>
              <a:buNone/>
              <a:defRPr sz="1200"/>
            </a:lvl3pPr>
            <a:lvl4pPr indent="-228600" lvl="3" marL="1828800" algn="l">
              <a:spcBef>
                <a:spcPts val="1000"/>
              </a:spcBef>
              <a:spcAft>
                <a:spcPts val="0"/>
              </a:spcAft>
              <a:buSzPts val="800"/>
              <a:buNone/>
              <a:defRPr sz="1000"/>
            </a:lvl4pPr>
            <a:lvl5pPr indent="-228600" lvl="4" marL="2286000" algn="l">
              <a:spcBef>
                <a:spcPts val="1000"/>
              </a:spcBef>
              <a:spcAft>
                <a:spcPts val="0"/>
              </a:spcAft>
              <a:buSzPts val="800"/>
              <a:buNone/>
              <a:defRPr sz="1000"/>
            </a:lvl5pPr>
            <a:lvl6pPr indent="-228600" lvl="5" marL="2743200" algn="l">
              <a:spcBef>
                <a:spcPts val="1000"/>
              </a:spcBef>
              <a:spcAft>
                <a:spcPts val="0"/>
              </a:spcAft>
              <a:buSzPts val="800"/>
              <a:buNone/>
              <a:defRPr sz="1000"/>
            </a:lvl6pPr>
            <a:lvl7pPr indent="-228600" lvl="6" marL="3200400" algn="l">
              <a:spcBef>
                <a:spcPts val="1000"/>
              </a:spcBef>
              <a:spcAft>
                <a:spcPts val="0"/>
              </a:spcAft>
              <a:buSzPts val="800"/>
              <a:buNone/>
              <a:defRPr sz="1000"/>
            </a:lvl7pPr>
            <a:lvl8pPr indent="-228600" lvl="7" marL="3657600" algn="l">
              <a:spcBef>
                <a:spcPts val="1000"/>
              </a:spcBef>
              <a:spcAft>
                <a:spcPts val="0"/>
              </a:spcAft>
              <a:buSzPts val="800"/>
              <a:buNone/>
              <a:defRPr sz="1000"/>
            </a:lvl8pPr>
            <a:lvl9pPr indent="-228600" lvl="8" marL="4114800" algn="l">
              <a:spcBef>
                <a:spcPts val="1000"/>
              </a:spcBef>
              <a:spcAft>
                <a:spcPts val="0"/>
              </a:spcAft>
              <a:buSzPts val="800"/>
              <a:buNone/>
              <a:defRPr sz="1000"/>
            </a:lvl9pPr>
          </a:lstStyle>
          <a:p/>
        </p:txBody>
      </p:sp>
      <p:sp>
        <p:nvSpPr>
          <p:cNvPr id="80" name="Google Shape;80;p1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3" name="Shape 83"/>
        <p:cNvGrpSpPr/>
        <p:nvPr/>
      </p:nvGrpSpPr>
      <p:grpSpPr>
        <a:xfrm>
          <a:off x="0" y="0"/>
          <a:ext cx="0" cy="0"/>
          <a:chOff x="0" y="0"/>
          <a:chExt cx="0" cy="0"/>
        </a:xfrm>
      </p:grpSpPr>
      <p:sp>
        <p:nvSpPr>
          <p:cNvPr id="84" name="Google Shape;84;p17"/>
          <p:cNvSpPr txBox="1"/>
          <p:nvPr>
            <p:ph type="title"/>
          </p:nvPr>
        </p:nvSpPr>
        <p:spPr>
          <a:xfrm>
            <a:off x="677334" y="4800600"/>
            <a:ext cx="8596667"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400"/>
              <a:buFont typeface="Trebuchet MS"/>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17"/>
          <p:cNvSpPr/>
          <p:nvPr>
            <p:ph idx="2" type="pic"/>
          </p:nvPr>
        </p:nvSpPr>
        <p:spPr>
          <a:xfrm>
            <a:off x="677334" y="609600"/>
            <a:ext cx="8596668" cy="3845718"/>
          </a:xfrm>
          <a:prstGeom prst="rect">
            <a:avLst/>
          </a:prstGeom>
          <a:noFill/>
          <a:ln>
            <a:noFill/>
          </a:ln>
        </p:spPr>
      </p:sp>
      <p:sp>
        <p:nvSpPr>
          <p:cNvPr id="86" name="Google Shape;86;p17"/>
          <p:cNvSpPr txBox="1"/>
          <p:nvPr>
            <p:ph idx="1" type="body"/>
          </p:nvPr>
        </p:nvSpPr>
        <p:spPr>
          <a:xfrm>
            <a:off x="677334" y="5367338"/>
            <a:ext cx="8596667" cy="67402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960"/>
              <a:buNone/>
              <a:defRPr sz="1200"/>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87" name="Google Shape;87;p1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2.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grpSp>
        <p:nvGrpSpPr>
          <p:cNvPr id="6" name="Google Shape;6;p8"/>
          <p:cNvGrpSpPr/>
          <p:nvPr/>
        </p:nvGrpSpPr>
        <p:grpSpPr>
          <a:xfrm>
            <a:off x="0" y="-8467"/>
            <a:ext cx="12192000" cy="6866467"/>
            <a:chOff x="0" y="-8467"/>
            <a:chExt cx="12192000" cy="6866467"/>
          </a:xfrm>
        </p:grpSpPr>
        <p:cxnSp>
          <p:nvCxnSpPr>
            <p:cNvPr id="7" name="Google Shape;7;p8"/>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8" name="Google Shape;8;p8"/>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9" name="Google Shape;9;p8"/>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0" name="Google Shape;10;p8"/>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8"/>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8"/>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13" name="Google Shape;13;p8"/>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14" name="Google Shape;14;p8"/>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5" name="Google Shape;15;p8"/>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8"/>
            <p:cNvSpPr/>
            <p:nvPr/>
          </p:nvSpPr>
          <p:spPr>
            <a:xfrm>
              <a:off x="0" y="4013200"/>
              <a:ext cx="448733" cy="2844800"/>
            </a:xfrm>
            <a:prstGeom prst="triangle">
              <a:avLst>
                <a:gd fmla="val 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7" name="Google Shape;17;p8"/>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marR="0" rtl="0"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8" name="Google Shape;18;p8"/>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9" name="Google Shape;19;p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0" name="Google Shape;20;p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1" name="Google Shape;21;p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
          <p:cNvSpPr txBox="1"/>
          <p:nvPr>
            <p:ph type="ctrTitle"/>
          </p:nvPr>
        </p:nvSpPr>
        <p:spPr>
          <a:xfrm>
            <a:off x="1508337" y="2823634"/>
            <a:ext cx="7766936" cy="1646302"/>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accent1"/>
              </a:buClr>
              <a:buSzPts val="5400"/>
              <a:buFont typeface="Trebuchet MS"/>
              <a:buNone/>
            </a:pPr>
            <a:r>
              <a:rPr lang="en-GB"/>
              <a:t>Year 11 Information Evening</a:t>
            </a:r>
            <a:br>
              <a:rPr lang="en-GB"/>
            </a:br>
            <a:r>
              <a:rPr lang="en-GB"/>
              <a:t>English Language and English Literature GCSEs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GB"/>
              <a:t>Overview</a:t>
            </a:r>
            <a:endParaRPr/>
          </a:p>
        </p:txBody>
      </p:sp>
      <p:sp>
        <p:nvSpPr>
          <p:cNvPr id="149" name="Google Shape;149;p2"/>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920"/>
              <a:buNone/>
            </a:pPr>
            <a:r>
              <a:rPr lang="en-GB" sz="2400"/>
              <a:t>Students study for two GCSE qualifications in English.  One in English Language and one in English Literature.</a:t>
            </a:r>
            <a:endParaRPr/>
          </a:p>
          <a:p>
            <a:pPr indent="0" lvl="0" marL="0" rtl="0" algn="l">
              <a:spcBef>
                <a:spcPts val="1000"/>
              </a:spcBef>
              <a:spcAft>
                <a:spcPts val="0"/>
              </a:spcAft>
              <a:buSzPts val="1920"/>
              <a:buNone/>
            </a:pPr>
            <a:r>
              <a:t/>
            </a:r>
            <a:endParaRPr sz="2400"/>
          </a:p>
          <a:p>
            <a:pPr indent="0" lvl="0" marL="0" rtl="0" algn="l">
              <a:spcBef>
                <a:spcPts val="1000"/>
              </a:spcBef>
              <a:spcAft>
                <a:spcPts val="0"/>
              </a:spcAft>
              <a:buSzPts val="1920"/>
              <a:buNone/>
            </a:pPr>
            <a:r>
              <a:rPr b="0" i="0" lang="en-GB" sz="2400" u="none" strike="noStrike">
                <a:solidFill>
                  <a:srgbClr val="000000"/>
                </a:solidFill>
                <a:latin typeface="Calibri"/>
                <a:ea typeface="Calibri"/>
                <a:cs typeface="Calibri"/>
                <a:sym typeface="Calibri"/>
              </a:rPr>
              <a:t>Both courses are full and very demanding. To that end, the requirement for students to revise topics and texts throughout the GCSE course is greater now than for any previous specification.</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GB"/>
              <a:t>GCSE Language</a:t>
            </a:r>
            <a:endParaRPr/>
          </a:p>
        </p:txBody>
      </p:sp>
      <p:sp>
        <p:nvSpPr>
          <p:cNvPr id="155" name="Google Shape;155;p3"/>
          <p:cNvSpPr txBox="1"/>
          <p:nvPr>
            <p:ph idx="1" type="body"/>
          </p:nvPr>
        </p:nvSpPr>
        <p:spPr>
          <a:xfrm>
            <a:off x="677334" y="1598613"/>
            <a:ext cx="8596668" cy="4906961"/>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920"/>
              <a:buNone/>
            </a:pPr>
            <a:r>
              <a:rPr lang="en-GB" sz="2400"/>
              <a:t>What’s assessed?</a:t>
            </a:r>
            <a:endParaRPr/>
          </a:p>
          <a:p>
            <a:pPr indent="0" lvl="0" marL="0" rtl="0" algn="l">
              <a:spcBef>
                <a:spcPts val="1000"/>
              </a:spcBef>
              <a:spcAft>
                <a:spcPts val="0"/>
              </a:spcAft>
              <a:buSzPts val="1920"/>
              <a:buNone/>
            </a:pPr>
            <a:r>
              <a:t/>
            </a:r>
            <a:endParaRPr sz="2400"/>
          </a:p>
          <a:p>
            <a:pPr indent="0" lvl="0" marL="0" rtl="0" algn="l">
              <a:spcBef>
                <a:spcPts val="1000"/>
              </a:spcBef>
              <a:spcAft>
                <a:spcPts val="0"/>
              </a:spcAft>
              <a:buSzPts val="1920"/>
              <a:buNone/>
            </a:pPr>
            <a:r>
              <a:rPr lang="en-GB" sz="2400" u="sng"/>
              <a:t>Paper One-Explorations in Creative Reading and Writing</a:t>
            </a:r>
            <a:endParaRPr/>
          </a:p>
          <a:p>
            <a:pPr indent="0" lvl="0" marL="0" rtl="0" algn="l">
              <a:spcBef>
                <a:spcPts val="1000"/>
              </a:spcBef>
              <a:spcAft>
                <a:spcPts val="0"/>
              </a:spcAft>
              <a:buSzPts val="1920"/>
              <a:buNone/>
            </a:pPr>
            <a:r>
              <a:rPr lang="en-GB" sz="2400" u="sng"/>
              <a:t>1hr 45 minutes written exam. 80 marks. 50% of the GCSE</a:t>
            </a:r>
            <a:endParaRPr/>
          </a:p>
          <a:p>
            <a:pPr indent="0" lvl="0" marL="0" rtl="0" algn="l">
              <a:spcBef>
                <a:spcPts val="1000"/>
              </a:spcBef>
              <a:spcAft>
                <a:spcPts val="0"/>
              </a:spcAft>
              <a:buSzPts val="1920"/>
              <a:buNone/>
            </a:pPr>
            <a:r>
              <a:t/>
            </a:r>
            <a:endParaRPr sz="2400"/>
          </a:p>
          <a:p>
            <a:pPr indent="-342900" lvl="0" marL="342900" rtl="0" algn="l">
              <a:spcBef>
                <a:spcPts val="1000"/>
              </a:spcBef>
              <a:spcAft>
                <a:spcPts val="0"/>
              </a:spcAft>
              <a:buSzPts val="1920"/>
              <a:buChar char="►"/>
            </a:pPr>
            <a:r>
              <a:rPr lang="en-GB" sz="2400"/>
              <a:t>Section A:  Reading  (40 marks)</a:t>
            </a:r>
            <a:endParaRPr/>
          </a:p>
          <a:p>
            <a:pPr indent="0" lvl="0" marL="0" rtl="0" algn="l">
              <a:spcBef>
                <a:spcPts val="1000"/>
              </a:spcBef>
              <a:spcAft>
                <a:spcPts val="0"/>
              </a:spcAft>
              <a:buSzPts val="1920"/>
              <a:buNone/>
            </a:pPr>
            <a:r>
              <a:rPr lang="en-GB" sz="2400"/>
              <a:t>One literature fiction text and four accompanying questions</a:t>
            </a:r>
            <a:endParaRPr/>
          </a:p>
          <a:p>
            <a:pPr indent="0" lvl="0" marL="0" rtl="0" algn="l">
              <a:spcBef>
                <a:spcPts val="1000"/>
              </a:spcBef>
              <a:spcAft>
                <a:spcPts val="0"/>
              </a:spcAft>
              <a:buSzPts val="1920"/>
              <a:buNone/>
            </a:pPr>
            <a:r>
              <a:t/>
            </a:r>
            <a:endParaRPr sz="2400"/>
          </a:p>
          <a:p>
            <a:pPr indent="-342900" lvl="0" marL="342900" rtl="0" algn="l">
              <a:spcBef>
                <a:spcPts val="1000"/>
              </a:spcBef>
              <a:spcAft>
                <a:spcPts val="0"/>
              </a:spcAft>
              <a:buSzPts val="1920"/>
              <a:buChar char="►"/>
            </a:pPr>
            <a:r>
              <a:rPr lang="en-GB" sz="2400"/>
              <a:t>Section B: Writing  (40 marks)</a:t>
            </a:r>
            <a:endParaRPr/>
          </a:p>
          <a:p>
            <a:pPr indent="0" lvl="0" marL="0" rtl="0" algn="l">
              <a:spcBef>
                <a:spcPts val="1000"/>
              </a:spcBef>
              <a:spcAft>
                <a:spcPts val="0"/>
              </a:spcAft>
              <a:buSzPts val="1920"/>
              <a:buNone/>
            </a:pPr>
            <a:r>
              <a:rPr lang="en-GB" sz="2400"/>
              <a:t>Descriptive or narrative writing</a:t>
            </a:r>
            <a:endParaRPr/>
          </a:p>
          <a:p>
            <a:pPr indent="0" lvl="0" marL="0" rtl="0" algn="l">
              <a:spcBef>
                <a:spcPts val="1000"/>
              </a:spcBef>
              <a:spcAft>
                <a:spcPts val="0"/>
              </a:spcAft>
              <a:buSzPts val="1920"/>
              <a:buNone/>
            </a:pPr>
            <a:r>
              <a:t/>
            </a:r>
            <a:endParaRPr sz="2400"/>
          </a:p>
          <a:p>
            <a:pPr indent="0" lvl="0" marL="0" rtl="0" algn="l">
              <a:spcBef>
                <a:spcPts val="1000"/>
              </a:spcBef>
              <a:spcAft>
                <a:spcPts val="0"/>
              </a:spcAft>
              <a:buSzPts val="1920"/>
              <a:buNone/>
            </a:pPr>
            <a:r>
              <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GB"/>
              <a:t>GCSE Language</a:t>
            </a:r>
            <a:endParaRPr/>
          </a:p>
        </p:txBody>
      </p:sp>
      <p:sp>
        <p:nvSpPr>
          <p:cNvPr id="161" name="Google Shape;161;p4"/>
          <p:cNvSpPr txBox="1"/>
          <p:nvPr>
            <p:ph idx="1" type="body"/>
          </p:nvPr>
        </p:nvSpPr>
        <p:spPr>
          <a:xfrm>
            <a:off x="553509" y="1408114"/>
            <a:ext cx="8596668" cy="5126036"/>
          </a:xfrm>
          <a:prstGeom prst="rect">
            <a:avLst/>
          </a:prstGeom>
          <a:noFill/>
          <a:ln>
            <a:noFill/>
          </a:ln>
        </p:spPr>
        <p:txBody>
          <a:bodyPr anchorCtr="0" anchor="t" bIns="45700" lIns="91425" spcFirstLastPara="1" rIns="91425" wrap="square" tIns="45700">
            <a:normAutofit lnSpcReduction="10000"/>
          </a:bodyPr>
          <a:lstStyle/>
          <a:p>
            <a:pPr indent="0" lvl="0" marL="0" rtl="0" algn="l">
              <a:spcBef>
                <a:spcPts val="0"/>
              </a:spcBef>
              <a:spcAft>
                <a:spcPts val="0"/>
              </a:spcAft>
              <a:buSzPts val="1760"/>
              <a:buNone/>
            </a:pPr>
            <a:r>
              <a:rPr lang="en-GB" sz="2200"/>
              <a:t>What’s assessed?</a:t>
            </a:r>
            <a:endParaRPr/>
          </a:p>
          <a:p>
            <a:pPr indent="0" lvl="0" marL="0" rtl="0" algn="l">
              <a:spcBef>
                <a:spcPts val="1000"/>
              </a:spcBef>
              <a:spcAft>
                <a:spcPts val="0"/>
              </a:spcAft>
              <a:buSzPts val="1760"/>
              <a:buNone/>
            </a:pPr>
            <a:r>
              <a:t/>
            </a:r>
            <a:endParaRPr sz="2200"/>
          </a:p>
          <a:p>
            <a:pPr indent="0" lvl="0" marL="0" rtl="0" algn="l">
              <a:spcBef>
                <a:spcPts val="1000"/>
              </a:spcBef>
              <a:spcAft>
                <a:spcPts val="0"/>
              </a:spcAft>
              <a:buSzPts val="1760"/>
              <a:buNone/>
            </a:pPr>
            <a:r>
              <a:rPr lang="en-GB" sz="2200" u="sng"/>
              <a:t>Paper Two-Writers’ viewpoints and perspectives</a:t>
            </a:r>
            <a:endParaRPr/>
          </a:p>
          <a:p>
            <a:pPr indent="0" lvl="0" marL="0" rtl="0" algn="l">
              <a:spcBef>
                <a:spcPts val="1000"/>
              </a:spcBef>
              <a:spcAft>
                <a:spcPts val="0"/>
              </a:spcAft>
              <a:buSzPts val="1760"/>
              <a:buNone/>
            </a:pPr>
            <a:r>
              <a:rPr lang="en-GB" sz="2200" u="sng"/>
              <a:t>1hr 45 minutes written exam. 80 marks. 50% of the GCSE</a:t>
            </a:r>
            <a:endParaRPr/>
          </a:p>
          <a:p>
            <a:pPr indent="0" lvl="0" marL="0" rtl="0" algn="l">
              <a:spcBef>
                <a:spcPts val="1000"/>
              </a:spcBef>
              <a:spcAft>
                <a:spcPts val="0"/>
              </a:spcAft>
              <a:buSzPts val="1760"/>
              <a:buNone/>
            </a:pPr>
            <a:r>
              <a:t/>
            </a:r>
            <a:endParaRPr sz="2200" u="sng"/>
          </a:p>
          <a:p>
            <a:pPr indent="-342900" lvl="0" marL="342900" rtl="0" algn="l">
              <a:spcBef>
                <a:spcPts val="1000"/>
              </a:spcBef>
              <a:spcAft>
                <a:spcPts val="0"/>
              </a:spcAft>
              <a:buSzPts val="1760"/>
              <a:buChar char="►"/>
            </a:pPr>
            <a:r>
              <a:rPr lang="en-GB" sz="2200"/>
              <a:t>Section A:  Reading (40 marks)</a:t>
            </a:r>
            <a:endParaRPr/>
          </a:p>
          <a:p>
            <a:pPr indent="0" lvl="0" marL="0" rtl="0" algn="l">
              <a:spcBef>
                <a:spcPts val="1000"/>
              </a:spcBef>
              <a:spcAft>
                <a:spcPts val="0"/>
              </a:spcAft>
              <a:buSzPts val="1760"/>
              <a:buNone/>
            </a:pPr>
            <a:r>
              <a:rPr lang="en-GB" sz="2200"/>
              <a:t>One literary non fiction text and one non fiction text with four accompanying questions.</a:t>
            </a:r>
            <a:endParaRPr/>
          </a:p>
          <a:p>
            <a:pPr indent="0" lvl="0" marL="0" rtl="0" algn="l">
              <a:spcBef>
                <a:spcPts val="1000"/>
              </a:spcBef>
              <a:spcAft>
                <a:spcPts val="0"/>
              </a:spcAft>
              <a:buSzPts val="1760"/>
              <a:buNone/>
            </a:pPr>
            <a:r>
              <a:t/>
            </a:r>
            <a:endParaRPr sz="2200"/>
          </a:p>
          <a:p>
            <a:pPr indent="-342900" lvl="0" marL="342900" rtl="0" algn="l">
              <a:spcBef>
                <a:spcPts val="1000"/>
              </a:spcBef>
              <a:spcAft>
                <a:spcPts val="0"/>
              </a:spcAft>
              <a:buSzPts val="1760"/>
              <a:buChar char="►"/>
            </a:pPr>
            <a:r>
              <a:rPr lang="en-GB" sz="2200"/>
              <a:t>Section B: Writing (40 marks)</a:t>
            </a:r>
            <a:endParaRPr/>
          </a:p>
          <a:p>
            <a:pPr indent="0" lvl="0" marL="0" rtl="0" algn="l">
              <a:spcBef>
                <a:spcPts val="1000"/>
              </a:spcBef>
              <a:spcAft>
                <a:spcPts val="0"/>
              </a:spcAft>
              <a:buSzPts val="1760"/>
              <a:buNone/>
            </a:pPr>
            <a:r>
              <a:rPr lang="en-GB" sz="2200"/>
              <a:t>Writing to present a viewpoint, for example, a speech, letter, leaflet etc.</a:t>
            </a:r>
            <a:endParaRPr/>
          </a:p>
        </p:txBody>
      </p:sp>
      <p:sp>
        <p:nvSpPr>
          <p:cNvPr id="162" name="Google Shape;162;p4"/>
          <p:cNvSpPr txBox="1"/>
          <p:nvPr/>
        </p:nvSpPr>
        <p:spPr>
          <a:xfrm>
            <a:off x="5933575" y="357475"/>
            <a:ext cx="3476700" cy="1262100"/>
          </a:xfrm>
          <a:prstGeom prst="rect">
            <a:avLst/>
          </a:prstGeom>
          <a:solidFill>
            <a:srgbClr val="F9CB9C"/>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latin typeface="Trebuchet MS"/>
                <a:ea typeface="Trebuchet MS"/>
                <a:cs typeface="Trebuchet MS"/>
                <a:sym typeface="Trebuchet MS"/>
              </a:rPr>
              <a:t>Spoken Language involves students giving a presentation in class.  This doesn’t count towards the Language </a:t>
            </a:r>
            <a:r>
              <a:rPr lang="en-GB">
                <a:latin typeface="Trebuchet MS"/>
                <a:ea typeface="Trebuchet MS"/>
                <a:cs typeface="Trebuchet MS"/>
                <a:sym typeface="Trebuchet MS"/>
              </a:rPr>
              <a:t>qualification</a:t>
            </a:r>
            <a:r>
              <a:rPr lang="en-GB">
                <a:latin typeface="Trebuchet MS"/>
                <a:ea typeface="Trebuchet MS"/>
                <a:cs typeface="Trebuchet MS"/>
                <a:sym typeface="Trebuchet MS"/>
              </a:rPr>
              <a:t> but the result will be reported on their results.</a:t>
            </a:r>
            <a:endParaRPr>
              <a:latin typeface="Trebuchet MS"/>
              <a:ea typeface="Trebuchet MS"/>
              <a:cs typeface="Trebuchet MS"/>
              <a:sym typeface="Trebuchet M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5"/>
          <p:cNvSpPr txBox="1"/>
          <p:nvPr>
            <p:ph type="title"/>
          </p:nvPr>
        </p:nvSpPr>
        <p:spPr>
          <a:xfrm>
            <a:off x="677334" y="351906"/>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GB"/>
              <a:t>GCSE Literature</a:t>
            </a:r>
            <a:endParaRPr/>
          </a:p>
        </p:txBody>
      </p:sp>
      <p:sp>
        <p:nvSpPr>
          <p:cNvPr id="168" name="Google Shape;168;p5"/>
          <p:cNvSpPr txBox="1"/>
          <p:nvPr>
            <p:ph idx="1" type="body"/>
          </p:nvPr>
        </p:nvSpPr>
        <p:spPr>
          <a:xfrm>
            <a:off x="677325" y="1349225"/>
            <a:ext cx="8910600" cy="5210400"/>
          </a:xfrm>
          <a:prstGeom prst="rect">
            <a:avLst/>
          </a:prstGeom>
          <a:noFill/>
          <a:ln>
            <a:noFill/>
          </a:ln>
        </p:spPr>
        <p:txBody>
          <a:bodyPr anchorCtr="0" anchor="t" bIns="45700" lIns="91425" spcFirstLastPara="1" rIns="91425" wrap="square" tIns="45700">
            <a:normAutofit fontScale="55000" lnSpcReduction="10000"/>
          </a:bodyPr>
          <a:lstStyle/>
          <a:p>
            <a:pPr indent="0" lvl="0" marL="0" rtl="0" algn="l">
              <a:spcBef>
                <a:spcPts val="0"/>
              </a:spcBef>
              <a:spcAft>
                <a:spcPts val="0"/>
              </a:spcAft>
              <a:buSzPct val="56774"/>
              <a:buNone/>
            </a:pPr>
            <a:r>
              <a:rPr lang="en-GB" sz="3100"/>
              <a:t>What’s assessed?</a:t>
            </a:r>
            <a:endParaRPr sz="3100"/>
          </a:p>
          <a:p>
            <a:pPr indent="0" lvl="0" marL="0" rtl="0" algn="l">
              <a:spcBef>
                <a:spcPts val="1000"/>
              </a:spcBef>
              <a:spcAft>
                <a:spcPts val="0"/>
              </a:spcAft>
              <a:buSzPct val="56774"/>
              <a:buNone/>
            </a:pPr>
            <a:r>
              <a:t/>
            </a:r>
            <a:endParaRPr sz="3100"/>
          </a:p>
          <a:p>
            <a:pPr indent="0" lvl="0" marL="0" rtl="0" algn="l">
              <a:spcBef>
                <a:spcPts val="1000"/>
              </a:spcBef>
              <a:spcAft>
                <a:spcPts val="0"/>
              </a:spcAft>
              <a:buSzPct val="56774"/>
              <a:buNone/>
            </a:pPr>
            <a:r>
              <a:rPr lang="en-GB" sz="3100" u="sng"/>
              <a:t>Paper One-Shakespeare and the 19th-century novel</a:t>
            </a:r>
            <a:endParaRPr sz="3100"/>
          </a:p>
          <a:p>
            <a:pPr indent="0" lvl="0" marL="0" rtl="0" algn="l">
              <a:spcBef>
                <a:spcPts val="1000"/>
              </a:spcBef>
              <a:spcAft>
                <a:spcPts val="0"/>
              </a:spcAft>
              <a:buSzPct val="56774"/>
              <a:buNone/>
            </a:pPr>
            <a:r>
              <a:rPr lang="en-GB" sz="3100" u="sng"/>
              <a:t>1hr 45 minute exam.  64 marks. 40% of the GCSE</a:t>
            </a:r>
            <a:endParaRPr sz="3100"/>
          </a:p>
          <a:p>
            <a:pPr indent="0" lvl="0" marL="0" rtl="0" algn="l">
              <a:spcBef>
                <a:spcPts val="1000"/>
              </a:spcBef>
              <a:spcAft>
                <a:spcPts val="0"/>
              </a:spcAft>
              <a:buSzPct val="56774"/>
              <a:buNone/>
            </a:pPr>
            <a:r>
              <a:t/>
            </a:r>
            <a:endParaRPr sz="3100" u="sng"/>
          </a:p>
          <a:p>
            <a:pPr indent="-347789" lvl="0" marL="342900" rtl="0" algn="l">
              <a:spcBef>
                <a:spcPts val="1000"/>
              </a:spcBef>
              <a:spcAft>
                <a:spcPts val="0"/>
              </a:spcAft>
              <a:buSzPct val="100000"/>
              <a:buChar char="►"/>
            </a:pPr>
            <a:r>
              <a:rPr b="1" lang="en-GB" sz="3100"/>
              <a:t>Section A Shakespeare:</a:t>
            </a:r>
            <a:r>
              <a:rPr lang="en-GB" sz="3100"/>
              <a:t> </a:t>
            </a:r>
            <a:endParaRPr sz="3100"/>
          </a:p>
          <a:p>
            <a:pPr indent="0" lvl="0" marL="457200" rtl="0" algn="l">
              <a:spcBef>
                <a:spcPts val="1000"/>
              </a:spcBef>
              <a:spcAft>
                <a:spcPts val="0"/>
              </a:spcAft>
              <a:buSzPct val="56774"/>
              <a:buNone/>
            </a:pPr>
            <a:r>
              <a:rPr lang="en-GB" sz="3100"/>
              <a:t>Students will answer one question on ‘Romeo and Juliet’. They will be 	       required to write in detail about an extract from the play and then to write about the play as a whole.</a:t>
            </a:r>
            <a:endParaRPr sz="3100"/>
          </a:p>
          <a:p>
            <a:pPr indent="-347789" lvl="0" marL="342900" rtl="0" algn="l">
              <a:spcBef>
                <a:spcPts val="1000"/>
              </a:spcBef>
              <a:spcAft>
                <a:spcPts val="0"/>
              </a:spcAft>
              <a:buSzPct val="100000"/>
              <a:buChar char="►"/>
            </a:pPr>
            <a:r>
              <a:rPr b="1" lang="en-GB" sz="3100"/>
              <a:t>Section B The 19th-century novel: </a:t>
            </a:r>
            <a:endParaRPr b="1" sz="3100"/>
          </a:p>
          <a:p>
            <a:pPr indent="0" lvl="1" marL="457200" rtl="0" algn="l">
              <a:spcBef>
                <a:spcPts val="1000"/>
              </a:spcBef>
              <a:spcAft>
                <a:spcPts val="0"/>
              </a:spcAft>
              <a:buSzPct val="56774"/>
              <a:buNone/>
            </a:pPr>
            <a:r>
              <a:rPr lang="en-GB" sz="3100"/>
              <a:t>Students will answer one question on the text they have studied, this will be either ‘A Christmas Carol’ or ‘Jekyll and Hyde’.  They will be required to write in detail about an extract from the novel and then to write about the novel as a whole.</a:t>
            </a:r>
            <a:endParaRPr sz="3100"/>
          </a:p>
          <a:p>
            <a:pPr indent="0" lvl="0" marL="0" rtl="0" algn="l">
              <a:spcBef>
                <a:spcPts val="1000"/>
              </a:spcBef>
              <a:spcAft>
                <a:spcPts val="0"/>
              </a:spcAft>
              <a:buSzPct val="80000"/>
              <a:buNone/>
            </a:pPr>
            <a:r>
              <a:t/>
            </a:r>
            <a:endParaRPr sz="2400" u="sng"/>
          </a:p>
          <a:p>
            <a:pPr indent="0" lvl="0" marL="0" rtl="0" algn="l">
              <a:spcBef>
                <a:spcPts val="1000"/>
              </a:spcBef>
              <a:spcAft>
                <a:spcPts val="0"/>
              </a:spcAft>
              <a:buSzPct val="80000"/>
              <a:buNone/>
            </a:pPr>
            <a:r>
              <a:t/>
            </a:r>
            <a:endParaRPr sz="2400"/>
          </a:p>
          <a:p>
            <a:pPr indent="0" lvl="0" marL="0" rtl="0" algn="l">
              <a:spcBef>
                <a:spcPts val="1000"/>
              </a:spcBef>
              <a:spcAft>
                <a:spcPts val="0"/>
              </a:spcAft>
              <a:buSzPct val="80000"/>
              <a:buNone/>
            </a:pPr>
            <a:r>
              <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6"/>
          <p:cNvSpPr txBox="1"/>
          <p:nvPr>
            <p:ph type="title"/>
          </p:nvPr>
        </p:nvSpPr>
        <p:spPr>
          <a:xfrm>
            <a:off x="677334" y="351906"/>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GB"/>
              <a:t>GCSE Literature</a:t>
            </a:r>
            <a:endParaRPr/>
          </a:p>
        </p:txBody>
      </p:sp>
      <p:sp>
        <p:nvSpPr>
          <p:cNvPr id="174" name="Google Shape;174;p6"/>
          <p:cNvSpPr txBox="1"/>
          <p:nvPr>
            <p:ph idx="1" type="body"/>
          </p:nvPr>
        </p:nvSpPr>
        <p:spPr>
          <a:xfrm>
            <a:off x="677334" y="1349232"/>
            <a:ext cx="8596668" cy="4906961"/>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760"/>
              <a:buNone/>
            </a:pPr>
            <a:r>
              <a:rPr lang="en-GB" sz="2200"/>
              <a:t>What’s assessed?</a:t>
            </a:r>
            <a:endParaRPr/>
          </a:p>
          <a:p>
            <a:pPr indent="0" lvl="0" marL="0" rtl="0" algn="l">
              <a:spcBef>
                <a:spcPts val="1000"/>
              </a:spcBef>
              <a:spcAft>
                <a:spcPts val="0"/>
              </a:spcAft>
              <a:buSzPts val="1760"/>
              <a:buNone/>
            </a:pPr>
            <a:r>
              <a:t/>
            </a:r>
            <a:endParaRPr sz="2200"/>
          </a:p>
          <a:p>
            <a:pPr indent="0" lvl="0" marL="0" rtl="0" algn="l">
              <a:spcBef>
                <a:spcPts val="1000"/>
              </a:spcBef>
              <a:spcAft>
                <a:spcPts val="0"/>
              </a:spcAft>
              <a:buSzPts val="1760"/>
              <a:buNone/>
            </a:pPr>
            <a:r>
              <a:rPr lang="en-GB" sz="2200" u="sng"/>
              <a:t>Paper Two-Modern texts and poetry</a:t>
            </a:r>
            <a:endParaRPr/>
          </a:p>
          <a:p>
            <a:pPr indent="0" lvl="0" marL="0" rtl="0" algn="l">
              <a:spcBef>
                <a:spcPts val="1000"/>
              </a:spcBef>
              <a:spcAft>
                <a:spcPts val="0"/>
              </a:spcAft>
              <a:buSzPts val="1760"/>
              <a:buNone/>
            </a:pPr>
            <a:r>
              <a:rPr lang="en-GB" sz="2200" u="sng"/>
              <a:t>2hrs 15 minute exam. 96 marks. 60% of GCSE </a:t>
            </a:r>
            <a:endParaRPr/>
          </a:p>
          <a:p>
            <a:pPr indent="0" lvl="0" marL="0" rtl="0" algn="l">
              <a:spcBef>
                <a:spcPts val="1000"/>
              </a:spcBef>
              <a:spcAft>
                <a:spcPts val="0"/>
              </a:spcAft>
              <a:buSzPts val="1760"/>
              <a:buNone/>
            </a:pPr>
            <a:r>
              <a:t/>
            </a:r>
            <a:endParaRPr sz="2200" u="sng"/>
          </a:p>
          <a:p>
            <a:pPr indent="-342900" lvl="0" marL="342900" rtl="0" algn="l">
              <a:spcBef>
                <a:spcPts val="1000"/>
              </a:spcBef>
              <a:spcAft>
                <a:spcPts val="0"/>
              </a:spcAft>
              <a:buSzPts val="1440"/>
              <a:buChar char="►"/>
            </a:pPr>
            <a:r>
              <a:rPr b="1" lang="en-GB"/>
              <a:t>Section A Modern texts:</a:t>
            </a:r>
            <a:r>
              <a:rPr lang="en-GB"/>
              <a:t> students will answer one essay question from a choice of two on ‘An Inspector Calls’</a:t>
            </a:r>
            <a:endParaRPr/>
          </a:p>
          <a:p>
            <a:pPr indent="-342900" lvl="0" marL="342900" rtl="0" algn="l">
              <a:spcBef>
                <a:spcPts val="1000"/>
              </a:spcBef>
              <a:spcAft>
                <a:spcPts val="0"/>
              </a:spcAft>
              <a:buSzPts val="1440"/>
              <a:buChar char="►"/>
            </a:pPr>
            <a:r>
              <a:rPr b="1" lang="en-GB"/>
              <a:t>Section B Poetry:</a:t>
            </a:r>
            <a:r>
              <a:rPr lang="en-GB"/>
              <a:t> students will answer one comparative question on one named poem printed on the paper and one other poem from the power and conflict cluster in the anthology</a:t>
            </a:r>
            <a:endParaRPr/>
          </a:p>
          <a:p>
            <a:pPr indent="-342900" lvl="0" marL="342900" rtl="0" algn="l">
              <a:spcBef>
                <a:spcPts val="1000"/>
              </a:spcBef>
              <a:spcAft>
                <a:spcPts val="0"/>
              </a:spcAft>
              <a:buSzPts val="1440"/>
              <a:buChar char="►"/>
            </a:pPr>
            <a:r>
              <a:rPr b="1" lang="en-GB"/>
              <a:t>Section C Unseen poetry:</a:t>
            </a:r>
            <a:r>
              <a:rPr lang="en-GB"/>
              <a:t> Students will answer one question on one unseen poem and one question comparing this poem with a second unseen poem.</a:t>
            </a:r>
            <a:endParaRPr/>
          </a:p>
          <a:p>
            <a:pPr indent="-231140" lvl="0" marL="342900" rtl="0" algn="l">
              <a:spcBef>
                <a:spcPts val="1000"/>
              </a:spcBef>
              <a:spcAft>
                <a:spcPts val="0"/>
              </a:spcAft>
              <a:buSzPts val="1760"/>
              <a:buNone/>
            </a:pPr>
            <a:r>
              <a:t/>
            </a:r>
            <a:endParaRPr sz="2200" u="sng"/>
          </a:p>
          <a:p>
            <a:pPr indent="0" lvl="0" marL="0" rtl="0" algn="l">
              <a:spcBef>
                <a:spcPts val="1000"/>
              </a:spcBef>
              <a:spcAft>
                <a:spcPts val="0"/>
              </a:spcAft>
              <a:buSzPts val="1920"/>
              <a:buNone/>
            </a:pPr>
            <a:r>
              <a:t/>
            </a:r>
            <a:endParaRPr sz="2400" u="sng"/>
          </a:p>
          <a:p>
            <a:pPr indent="0" lvl="0" marL="0" rtl="0" algn="l">
              <a:spcBef>
                <a:spcPts val="1000"/>
              </a:spcBef>
              <a:spcAft>
                <a:spcPts val="0"/>
              </a:spcAft>
              <a:buSzPts val="1920"/>
              <a:buNone/>
            </a:pPr>
            <a:r>
              <a:t/>
            </a:r>
            <a:endParaRPr sz="2400"/>
          </a:p>
          <a:p>
            <a:pPr indent="0" lvl="0" marL="0" rtl="0" algn="l">
              <a:spcBef>
                <a:spcPts val="1000"/>
              </a:spcBef>
              <a:spcAft>
                <a:spcPts val="0"/>
              </a:spcAft>
              <a:buSzPts val="1920"/>
              <a:buNone/>
            </a:pPr>
            <a:r>
              <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7"/>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GB"/>
              <a:t>Preparing</a:t>
            </a:r>
            <a:endParaRPr/>
          </a:p>
        </p:txBody>
      </p:sp>
      <p:sp>
        <p:nvSpPr>
          <p:cNvPr id="180" name="Google Shape;180;p7"/>
          <p:cNvSpPr txBox="1"/>
          <p:nvPr>
            <p:ph idx="1" type="body"/>
          </p:nvPr>
        </p:nvSpPr>
        <p:spPr>
          <a:xfrm>
            <a:off x="677334" y="2160590"/>
            <a:ext cx="8596668" cy="3475440"/>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spcBef>
                <a:spcPts val="0"/>
              </a:spcBef>
              <a:spcAft>
                <a:spcPts val="0"/>
              </a:spcAft>
              <a:buSzPct val="79999"/>
              <a:buNone/>
            </a:pPr>
            <a:r>
              <a:rPr lang="en-GB"/>
              <a:t>CGP revision books.  A selection of these will be on sale during the information evening or you can buy these later through Scopay. </a:t>
            </a:r>
            <a:endParaRPr/>
          </a:p>
          <a:p>
            <a:pPr indent="0" lvl="0" marL="0" rtl="0" algn="l">
              <a:spcBef>
                <a:spcPts val="1000"/>
              </a:spcBef>
              <a:spcAft>
                <a:spcPts val="0"/>
              </a:spcAft>
              <a:buSzPct val="79999"/>
              <a:buNone/>
            </a:pPr>
            <a:r>
              <a:t/>
            </a:r>
            <a:endParaRPr/>
          </a:p>
          <a:p>
            <a:pPr indent="0" lvl="0" marL="0" rtl="0" algn="l">
              <a:spcBef>
                <a:spcPts val="1000"/>
              </a:spcBef>
              <a:spcAft>
                <a:spcPts val="0"/>
              </a:spcAft>
              <a:buSzPct val="79999"/>
              <a:buNone/>
            </a:pPr>
            <a:r>
              <a:rPr lang="en-GB"/>
              <a:t>GCSE Pod-teachers are regularly setting homework using this and there are a wealth of Pods for you to access. Make sure when you watch a pod that you are completing some questions to assess your understanding.</a:t>
            </a:r>
            <a:endParaRPr/>
          </a:p>
          <a:p>
            <a:pPr indent="0" lvl="0" marL="0" rtl="0" algn="l">
              <a:spcBef>
                <a:spcPts val="1000"/>
              </a:spcBef>
              <a:spcAft>
                <a:spcPts val="0"/>
              </a:spcAft>
              <a:buSzPct val="79999"/>
              <a:buNone/>
            </a:pPr>
            <a:r>
              <a:t/>
            </a:r>
            <a:endParaRPr/>
          </a:p>
          <a:p>
            <a:pPr indent="0" lvl="0" marL="0" rtl="0" algn="l">
              <a:spcBef>
                <a:spcPts val="1000"/>
              </a:spcBef>
              <a:spcAft>
                <a:spcPts val="0"/>
              </a:spcAft>
              <a:buSzPct val="79999"/>
              <a:buNone/>
            </a:pPr>
            <a:r>
              <a:rPr lang="en-GB"/>
              <a:t>Questions from past papers. These will also be made available from your child’s English Teacher. </a:t>
            </a:r>
            <a:endParaRPr/>
          </a:p>
          <a:p>
            <a:pPr indent="0" lvl="0" marL="0" rtl="0" algn="l">
              <a:spcBef>
                <a:spcPts val="1000"/>
              </a:spcBef>
              <a:spcAft>
                <a:spcPts val="0"/>
              </a:spcAft>
              <a:buSzPct val="79999"/>
              <a:buNone/>
            </a:pPr>
            <a:r>
              <a:t/>
            </a:r>
            <a:endParaRPr/>
          </a:p>
          <a:p>
            <a:pPr indent="0" lvl="0" marL="0" rtl="0" algn="l">
              <a:spcBef>
                <a:spcPts val="1000"/>
              </a:spcBef>
              <a:spcAft>
                <a:spcPts val="0"/>
              </a:spcAft>
              <a:buSzPct val="79999"/>
              <a:buNone/>
            </a:pPr>
            <a:r>
              <a:rPr lang="en-GB"/>
              <a:t>Any other revision homework set by your child’s English Teacher.</a:t>
            </a:r>
            <a:endParaRPr/>
          </a:p>
          <a:p>
            <a:pPr indent="0" lvl="0" marL="0" rtl="0" algn="l">
              <a:spcBef>
                <a:spcPts val="1000"/>
              </a:spcBef>
              <a:spcAft>
                <a:spcPts val="0"/>
              </a:spcAft>
              <a:buSzPct val="79999"/>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2021-09-27T19:31:37Z</dcterms:created>
  <dc:creator>Naomi H</dc:creator>
</cp:coreProperties>
</file>