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jpLc7tr+IUEbKicmfRIEzHdC3m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513094" y="2518027"/>
            <a:ext cx="5489259" cy="1557393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/>
              <a:t>Sports Studies </a:t>
            </a:r>
            <a:br>
              <a:rPr lang="en-GB"/>
            </a:br>
            <a:r>
              <a:rPr lang="en-GB"/>
              <a:t>22-24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336" y="144379"/>
            <a:ext cx="6203488" cy="6713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352593" y="365125"/>
            <a:ext cx="11646902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What will we be studying over the next two years?</a:t>
            </a:r>
            <a:endParaRPr/>
          </a:p>
        </p:txBody>
      </p:sp>
      <p:sp>
        <p:nvSpPr>
          <p:cNvPr id="91" name="Google Shape;91;p2"/>
          <p:cNvSpPr txBox="1"/>
          <p:nvPr/>
        </p:nvSpPr>
        <p:spPr>
          <a:xfrm>
            <a:off x="352593" y="2152859"/>
            <a:ext cx="11646902" cy="1075279"/>
          </a:xfrm>
          <a:prstGeom prst="rect">
            <a:avLst/>
          </a:prstGeom>
          <a:solidFill>
            <a:srgbClr val="FFFFFF"/>
          </a:solidFill>
          <a:ln cap="flat" cmpd="sng" w="31750">
            <a:solidFill>
              <a:srgbClr val="ED7D3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1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R184</a:t>
            </a:r>
            <a:r>
              <a:rPr b="0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Contemporary Issues in Sport—exam worth </a:t>
            </a:r>
            <a:r>
              <a:rPr b="1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40% overall </a:t>
            </a:r>
            <a:r>
              <a:rPr b="0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(70 marks)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352593" y="3978441"/>
            <a:ext cx="11646902" cy="1190165"/>
          </a:xfrm>
          <a:prstGeom prst="rect">
            <a:avLst/>
          </a:prstGeom>
          <a:solidFill>
            <a:srgbClr val="FFFFFF"/>
          </a:solidFill>
          <a:ln cap="flat" cmpd="sng" w="31750">
            <a:solidFill>
              <a:srgbClr val="5B9BD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1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R185 </a:t>
            </a:r>
            <a:r>
              <a:rPr b="0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Performance and Leadership in Sports Activities—coursework worth </a:t>
            </a:r>
            <a:r>
              <a:rPr b="1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40% overall </a:t>
            </a:r>
            <a:r>
              <a:rPr b="0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(80 marks)</a:t>
            </a:r>
            <a:endParaRPr/>
          </a:p>
        </p:txBody>
      </p:sp>
      <p:sp>
        <p:nvSpPr>
          <p:cNvPr id="93" name="Google Shape;93;p2"/>
          <p:cNvSpPr txBox="1"/>
          <p:nvPr/>
        </p:nvSpPr>
        <p:spPr>
          <a:xfrm>
            <a:off x="352593" y="5630779"/>
            <a:ext cx="11646902" cy="1008356"/>
          </a:xfrm>
          <a:prstGeom prst="rect">
            <a:avLst/>
          </a:prstGeom>
          <a:solidFill>
            <a:srgbClr val="FFFFFF"/>
          </a:solidFill>
          <a:ln cap="flat" cmpd="sng" w="3175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1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R186 </a:t>
            </a:r>
            <a:r>
              <a:rPr b="0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Sport and the Media—coursework worth </a:t>
            </a:r>
            <a:r>
              <a:rPr b="1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20% overall </a:t>
            </a:r>
            <a:r>
              <a:rPr b="0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(40 marks)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240631" y="365125"/>
            <a:ext cx="11774905" cy="821991"/>
          </a:xfrm>
          <a:prstGeom prst="re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R184 Contemporary Issues in Sport </a:t>
            </a:r>
            <a:endParaRPr b="1"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240630" y="1360404"/>
            <a:ext cx="5931569" cy="5281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None/>
            </a:pPr>
            <a:r>
              <a:rPr b="1" lang="en-GB" sz="1400">
                <a:solidFill>
                  <a:srgbClr val="FF0000"/>
                </a:solidFill>
              </a:rPr>
              <a:t>This module will be assessed with a 1 hour 15 minute written exam which will have 3 sections, this will be out of 70 marks in total.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b="1" lang="en-GB" sz="1400"/>
              <a:t>Topic Area 1, </a:t>
            </a:r>
            <a:r>
              <a:rPr lang="en-GB" sz="1400"/>
              <a:t>you need to know: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· Know the user groups that participate in the physical activity or sport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· Know and understand the possible barriers which affect participation in sport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· Know and understand possible solutions to the barriers which affect participation in sport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· Know and understand the factors which can positively and negatively impact upon the popularity of sport in the UK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· Know and understand the growth of emerging/new sports in the UK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b="1" lang="en-GB" sz="1400"/>
              <a:t>Topic Area 2</a:t>
            </a:r>
            <a:r>
              <a:rPr lang="en-GB" sz="1400"/>
              <a:t>, you need to know: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· Know and understand sport values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· Know the Olympic and Paralympic movement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· Know and understand sporting values, initiatives and campaigns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· Know and understand the importance of etiquette and sporting behaviour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· Know and understand the use of performance enhancing drugs (PEDs) in sport</a:t>
            </a:r>
            <a:endParaRPr sz="1400"/>
          </a:p>
        </p:txBody>
      </p:sp>
      <p:sp>
        <p:nvSpPr>
          <p:cNvPr id="100" name="Google Shape;100;p3"/>
          <p:cNvSpPr txBox="1"/>
          <p:nvPr>
            <p:ph idx="2" type="body"/>
          </p:nvPr>
        </p:nvSpPr>
        <p:spPr>
          <a:xfrm>
            <a:off x="6172198" y="1360404"/>
            <a:ext cx="5843337" cy="5072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159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0"/>
              <a:buChar char="•"/>
            </a:pPr>
            <a:r>
              <a:rPr b="1" lang="en-GB" sz="1760"/>
              <a:t>Topic Area 3</a:t>
            </a:r>
            <a:r>
              <a:rPr lang="en-GB" sz="1760"/>
              <a:t>, you need to know:</a:t>
            </a:r>
            <a:endParaRPr sz="1760"/>
          </a:p>
          <a:p>
            <a:pPr indent="-2159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60"/>
              <a:buChar char="•"/>
            </a:pPr>
            <a:r>
              <a:rPr lang="en-GB" sz="1760"/>
              <a:t>· Know and understand the features of a major sporting event</a:t>
            </a:r>
            <a:endParaRPr sz="1760"/>
          </a:p>
          <a:p>
            <a:pPr indent="-2159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60"/>
              <a:buChar char="•"/>
            </a:pPr>
            <a:r>
              <a:rPr lang="en-GB" sz="1760"/>
              <a:t>· Know and understand the positive and negative pre-event aspects of hosting a major sporting event</a:t>
            </a:r>
            <a:endParaRPr sz="1760"/>
          </a:p>
          <a:p>
            <a:pPr indent="-2159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60"/>
              <a:buChar char="•"/>
            </a:pPr>
            <a:r>
              <a:rPr lang="en-GB" sz="1760"/>
              <a:t>· Know and understand potential positive and negative aspects of hosting a major sporting event</a:t>
            </a:r>
            <a:endParaRPr sz="1760"/>
          </a:p>
          <a:p>
            <a:pPr indent="-2159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60"/>
              <a:buChar char="•"/>
            </a:pPr>
            <a:r>
              <a:rPr b="1" lang="en-GB" sz="1760"/>
              <a:t>Topic Area 4</a:t>
            </a:r>
            <a:r>
              <a:rPr lang="en-GB" sz="1760"/>
              <a:t>, you need to know:</a:t>
            </a:r>
            <a:endParaRPr sz="1760"/>
          </a:p>
          <a:p>
            <a:pPr indent="-2159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60"/>
              <a:buChar char="•"/>
            </a:pPr>
            <a:r>
              <a:rPr lang="en-GB" sz="1760"/>
              <a:t>· Know and understand National Governing Bodies (NGBs)</a:t>
            </a:r>
            <a:endParaRPr sz="1760"/>
          </a:p>
          <a:p>
            <a:pPr indent="-2159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60"/>
              <a:buChar char="•"/>
            </a:pPr>
            <a:r>
              <a:rPr b="1" lang="en-GB" sz="1760"/>
              <a:t>Topic Area 5</a:t>
            </a:r>
            <a:r>
              <a:rPr lang="en-GB" sz="1760"/>
              <a:t>, you need to know:</a:t>
            </a:r>
            <a:endParaRPr sz="1760"/>
          </a:p>
          <a:p>
            <a:pPr indent="-2159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60"/>
              <a:buChar char="•"/>
            </a:pPr>
            <a:r>
              <a:rPr lang="en-GB" sz="1760"/>
              <a:t>· Know and understand the role of technology in sport</a:t>
            </a:r>
            <a:endParaRPr sz="1760"/>
          </a:p>
          <a:p>
            <a:pPr indent="-2159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60"/>
              <a:buChar char="•"/>
            </a:pPr>
            <a:r>
              <a:rPr lang="en-GB" sz="1760"/>
              <a:t>· Know and understand the positive and negative effects of the use of technology in sport</a:t>
            </a:r>
            <a:endParaRPr sz="176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t/>
            </a:r>
            <a:endParaRPr sz="1760"/>
          </a:p>
        </p:txBody>
      </p:sp>
      <p:pic>
        <p:nvPicPr>
          <p:cNvPr descr="The Football Association - Wikipedia" id="101" name="Google Shape;10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71605" y="5534306"/>
            <a:ext cx="731837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lympic symbols - Wikipedia" id="102" name="Google Shape;10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68651" y="5857740"/>
            <a:ext cx="1440950" cy="666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hich Video Camera is Best for You? | B&amp;H eXplora" id="103" name="Google Shape;103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34244" y="5894326"/>
            <a:ext cx="872350" cy="59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240631" y="365125"/>
            <a:ext cx="11774905" cy="821991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GB"/>
              <a:t>R185 Performance and Leadership in Sports Activities</a:t>
            </a:r>
            <a:endParaRPr b="1"/>
          </a:p>
        </p:txBody>
      </p:sp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240630" y="1360404"/>
            <a:ext cx="5931569" cy="5281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b="1" lang="en-GB">
                <a:solidFill>
                  <a:srgbClr val="FF0000"/>
                </a:solidFill>
              </a:rPr>
              <a:t>This unit is assessed through 5 practical tasks, each of which needs to be evidenced. It is out of 80 marks in total.</a:t>
            </a:r>
            <a:endParaRPr>
              <a:solidFill>
                <a:srgbClr val="FF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GB"/>
              <a:t>Topic Area 1</a:t>
            </a:r>
            <a:r>
              <a:rPr lang="en-GB"/>
              <a:t>, you need to: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Perform in two selected activities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Participate in making appropriate use of tactics, strategies, compositional ideas and creativity in performance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Demonstrate decision-making during performance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Manage and maintain performance in individual activities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Manage and maintain performance in team activities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GB"/>
              <a:t>Topic Area 2, </a:t>
            </a:r>
            <a:r>
              <a:rPr lang="en-GB"/>
              <a:t>you need to: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Review the strengths and weaknesses of your sports performance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Use methods to improve performance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Measure improvement in performance </a:t>
            </a:r>
            <a:endParaRPr/>
          </a:p>
        </p:txBody>
      </p:sp>
      <p:sp>
        <p:nvSpPr>
          <p:cNvPr id="110" name="Google Shape;110;p4"/>
          <p:cNvSpPr txBox="1"/>
          <p:nvPr>
            <p:ph idx="2" type="body"/>
          </p:nvPr>
        </p:nvSpPr>
        <p:spPr>
          <a:xfrm>
            <a:off x="6172198" y="1360404"/>
            <a:ext cx="5843337" cy="5072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GB"/>
              <a:t>Topic Area 3</a:t>
            </a:r>
            <a:r>
              <a:rPr lang="en-GB"/>
              <a:t>, you need to: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Understand how to organize a sports activity session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Understand safety considerations when planning a sports activity session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Set objectives to meet the needs of the group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GB"/>
              <a:t>Topic Area 4, </a:t>
            </a:r>
            <a:r>
              <a:rPr lang="en-GB"/>
              <a:t>you need to: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Organize a sports activity session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Deliver a sports activity session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GB"/>
              <a:t>Topic Area 5, </a:t>
            </a:r>
            <a:r>
              <a:rPr lang="en-GB"/>
              <a:t>you need to: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Review your leadership of a sports activity session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descr="More Than A Game: How to Use Youth Sports to Develop Strong Leaders" id="111" name="Google Shape;11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96417" y="4956510"/>
            <a:ext cx="2526120" cy="1684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type="title"/>
          </p:nvPr>
        </p:nvSpPr>
        <p:spPr>
          <a:xfrm>
            <a:off x="240631" y="365125"/>
            <a:ext cx="11774905" cy="821991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R186 Sport and the Media</a:t>
            </a:r>
            <a:endParaRPr b="1"/>
          </a:p>
        </p:txBody>
      </p:sp>
      <p:sp>
        <p:nvSpPr>
          <p:cNvPr id="117" name="Google Shape;117;p5"/>
          <p:cNvSpPr txBox="1"/>
          <p:nvPr>
            <p:ph idx="1" type="body"/>
          </p:nvPr>
        </p:nvSpPr>
        <p:spPr>
          <a:xfrm>
            <a:off x="240630" y="1360404"/>
            <a:ext cx="5931569" cy="5281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b="1" lang="en-GB">
                <a:solidFill>
                  <a:srgbClr val="FF0000"/>
                </a:solidFill>
              </a:rPr>
              <a:t>This unit is assessed through 3 practical tasks, each of which needs to be evidenced. It is out of 40 marks in total.</a:t>
            </a:r>
            <a:endParaRPr>
              <a:solidFill>
                <a:srgbClr val="FF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GB"/>
              <a:t>Topic Area 1</a:t>
            </a:r>
            <a:r>
              <a:rPr lang="en-GB"/>
              <a:t>, you need to: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Demonstrate understanding of the different media sources relevant to an actual club or chosen sport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Provide links to different media sources and provide examples of how media might be used to provide information to a club’s spectators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Give recommendations of the media sources that would be of most benefit to a club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GB"/>
              <a:t>Topic Area 2</a:t>
            </a:r>
            <a:r>
              <a:rPr lang="en-GB"/>
              <a:t>, you need to: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Demonstrate knowledge of the positive impacts of the media for a club or sport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Provide examples that demonstrate evaluation of the relationship between a sporting activity and the media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Provide recommendations as to which media source a club or sport should spend funding on</a:t>
            </a:r>
            <a:endParaRPr/>
          </a:p>
        </p:txBody>
      </p:sp>
      <p:sp>
        <p:nvSpPr>
          <p:cNvPr id="118" name="Google Shape;118;p5"/>
          <p:cNvSpPr txBox="1"/>
          <p:nvPr>
            <p:ph idx="2" type="body"/>
          </p:nvPr>
        </p:nvSpPr>
        <p:spPr>
          <a:xfrm>
            <a:off x="6172198" y="1360404"/>
            <a:ext cx="5843337" cy="5072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GB"/>
              <a:t>Topic Area 3</a:t>
            </a:r>
            <a:r>
              <a:rPr lang="en-GB"/>
              <a:t>, you need to: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Demonstrate knowledge of the negative impacts of the media for a chosen sporting activity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Provide reference to the ethical issues surrounding the use of media for a chosen sporting activity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· Provide local and national examples that demonstrate knowledge covering spectators and participants for a chosen sporting activity</a:t>
            </a:r>
            <a:endParaRPr/>
          </a:p>
        </p:txBody>
      </p:sp>
      <p:pic>
        <p:nvPicPr>
          <p:cNvPr descr="Sports Media Education's Evolution: Integrating Technology, Branding and  Strategic Media - UF College of Journalism and Communications" id="119" name="Google Shape;11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54733" y="4127474"/>
            <a:ext cx="3453899" cy="2305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2022-09-23T11:08:38Z</dcterms:created>
  <dc:creator>Miss S. Richards</dc:creator>
</cp:coreProperties>
</file>