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Schoolbook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hrpzbgY4wSMkubMJfPCIn7+Y1k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EDD73DB-DF95-4472-80E7-13B77AA3AE0E}">
  <a:tblStyle styleId="{FEDD73DB-DF95-4472-80E7-13B77AA3AE0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Schoolbook-bold.fntdata"/><Relationship Id="rId10" Type="http://schemas.openxmlformats.org/officeDocument/2006/relationships/font" Target="fonts/CenturySchoolbook-regular.fntdata"/><Relationship Id="rId13" Type="http://schemas.openxmlformats.org/officeDocument/2006/relationships/font" Target="fonts/CenturySchoolbook-boldItalic.fntdata"/><Relationship Id="rId12" Type="http://schemas.openxmlformats.org/officeDocument/2006/relationships/font" Target="fonts/CenturySchoolbook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f31d5ee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13f31d5ee3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2286000" y="2343150"/>
            <a:ext cx="6172200" cy="14207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2286000" y="3752492"/>
            <a:ext cx="61722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 rot="5400000">
            <a:off x="8050371" y="832948"/>
            <a:ext cx="17145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 rot="5400000">
            <a:off x="7534469" y="3088246"/>
            <a:ext cx="27432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/>
          <p:nvPr/>
        </p:nvSpPr>
        <p:spPr>
          <a:xfrm>
            <a:off x="381000" y="0"/>
            <a:ext cx="609600" cy="51435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276336" y="0"/>
            <a:ext cx="104664" cy="51435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990600" y="0"/>
            <a:ext cx="181872" cy="51435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1141320" y="0"/>
            <a:ext cx="230280" cy="51435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4"/>
          <p:cNvCxnSpPr/>
          <p:nvPr/>
        </p:nvCxnSpPr>
        <p:spPr>
          <a:xfrm>
            <a:off x="106344" y="0"/>
            <a:ext cx="0" cy="51435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4"/>
          <p:cNvCxnSpPr/>
          <p:nvPr/>
        </p:nvCxnSpPr>
        <p:spPr>
          <a:xfrm>
            <a:off x="914400" y="0"/>
            <a:ext cx="0" cy="51435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4"/>
          <p:cNvCxnSpPr/>
          <p:nvPr/>
        </p:nvCxnSpPr>
        <p:spPr>
          <a:xfrm>
            <a:off x="854112" y="0"/>
            <a:ext cx="0" cy="51435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4"/>
          <p:cNvCxnSpPr/>
          <p:nvPr/>
        </p:nvCxnSpPr>
        <p:spPr>
          <a:xfrm>
            <a:off x="1726640" y="0"/>
            <a:ext cx="0" cy="51435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4"/>
          <p:cNvCxnSpPr/>
          <p:nvPr/>
        </p:nvCxnSpPr>
        <p:spPr>
          <a:xfrm>
            <a:off x="1066800" y="0"/>
            <a:ext cx="0" cy="51435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4"/>
          <p:cNvCxnSpPr/>
          <p:nvPr/>
        </p:nvCxnSpPr>
        <p:spPr>
          <a:xfrm>
            <a:off x="9113856" y="0"/>
            <a:ext cx="0" cy="51435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4"/>
          <p:cNvSpPr/>
          <p:nvPr/>
        </p:nvSpPr>
        <p:spPr>
          <a:xfrm>
            <a:off x="1219200" y="0"/>
            <a:ext cx="76200" cy="51435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4"/>
          <p:cNvSpPr/>
          <p:nvPr/>
        </p:nvSpPr>
        <p:spPr>
          <a:xfrm>
            <a:off x="1309632" y="3650064"/>
            <a:ext cx="641424" cy="4810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4"/>
          <p:cNvSpPr/>
          <p:nvPr/>
        </p:nvSpPr>
        <p:spPr>
          <a:xfrm>
            <a:off x="1091080" y="4125474"/>
            <a:ext cx="137160" cy="1028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1664208" y="4341114"/>
            <a:ext cx="274320" cy="2057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1325544" y="3696527"/>
            <a:ext cx="609600" cy="388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3"/>
          <p:cNvSpPr txBox="1"/>
          <p:nvPr>
            <p:ph idx="1" type="body"/>
          </p:nvPr>
        </p:nvSpPr>
        <p:spPr>
          <a:xfrm rot="5400000">
            <a:off x="2363343" y="-705993"/>
            <a:ext cx="3655314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3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3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"/>
          <p:cNvSpPr txBox="1"/>
          <p:nvPr>
            <p:ph type="title"/>
          </p:nvPr>
        </p:nvSpPr>
        <p:spPr>
          <a:xfrm rot="5400000">
            <a:off x="5273278" y="1562102"/>
            <a:ext cx="4388644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4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4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4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4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2286000" y="2171700"/>
            <a:ext cx="6172200" cy="15401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2286000" y="3757613"/>
            <a:ext cx="61722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 rot="5400000">
            <a:off x="8049006" y="830199"/>
            <a:ext cx="17145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 rot="5400000">
            <a:off x="7534656" y="3086100"/>
            <a:ext cx="27432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/>
          <p:nvPr/>
        </p:nvSpPr>
        <p:spPr>
          <a:xfrm>
            <a:off x="381000" y="0"/>
            <a:ext cx="609600" cy="51435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276336" y="0"/>
            <a:ext cx="104664" cy="51435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Google Shape;52;p6"/>
          <p:cNvSpPr/>
          <p:nvPr/>
        </p:nvSpPr>
        <p:spPr>
          <a:xfrm>
            <a:off x="990600" y="0"/>
            <a:ext cx="181872" cy="51435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1141320" y="0"/>
            <a:ext cx="230280" cy="51435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Google Shape;54;p6"/>
          <p:cNvCxnSpPr/>
          <p:nvPr/>
        </p:nvCxnSpPr>
        <p:spPr>
          <a:xfrm>
            <a:off x="106344" y="0"/>
            <a:ext cx="0" cy="51435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6"/>
          <p:cNvCxnSpPr/>
          <p:nvPr/>
        </p:nvCxnSpPr>
        <p:spPr>
          <a:xfrm>
            <a:off x="914400" y="0"/>
            <a:ext cx="0" cy="51435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6"/>
          <p:cNvCxnSpPr/>
          <p:nvPr/>
        </p:nvCxnSpPr>
        <p:spPr>
          <a:xfrm>
            <a:off x="854112" y="0"/>
            <a:ext cx="0" cy="51435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6"/>
          <p:cNvCxnSpPr/>
          <p:nvPr/>
        </p:nvCxnSpPr>
        <p:spPr>
          <a:xfrm>
            <a:off x="1726640" y="0"/>
            <a:ext cx="0" cy="51435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Google Shape;58;p6"/>
          <p:cNvCxnSpPr/>
          <p:nvPr/>
        </p:nvCxnSpPr>
        <p:spPr>
          <a:xfrm>
            <a:off x="1066800" y="0"/>
            <a:ext cx="0" cy="51435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6"/>
          <p:cNvSpPr/>
          <p:nvPr/>
        </p:nvSpPr>
        <p:spPr>
          <a:xfrm>
            <a:off x="1219200" y="0"/>
            <a:ext cx="76200" cy="51435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6"/>
          <p:cNvSpPr/>
          <p:nvPr/>
        </p:nvSpPr>
        <p:spPr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Google Shape;61;p6"/>
          <p:cNvSpPr/>
          <p:nvPr/>
        </p:nvSpPr>
        <p:spPr>
          <a:xfrm>
            <a:off x="1324704" y="3650064"/>
            <a:ext cx="641424" cy="4810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Google Shape;62;p6"/>
          <p:cNvSpPr/>
          <p:nvPr/>
        </p:nvSpPr>
        <p:spPr>
          <a:xfrm>
            <a:off x="1091080" y="4125474"/>
            <a:ext cx="137160" cy="1028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Google Shape;63;p6"/>
          <p:cNvSpPr/>
          <p:nvPr/>
        </p:nvSpPr>
        <p:spPr>
          <a:xfrm>
            <a:off x="1664208" y="4343400"/>
            <a:ext cx="274320" cy="2057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1879040" y="3359916"/>
            <a:ext cx="36576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Google Shape;65;p6"/>
          <p:cNvCxnSpPr/>
          <p:nvPr/>
        </p:nvCxnSpPr>
        <p:spPr>
          <a:xfrm>
            <a:off x="9097944" y="0"/>
            <a:ext cx="0" cy="51435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1340616" y="3696527"/>
            <a:ext cx="609600" cy="388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7"/>
          <p:cNvSpPr txBox="1"/>
          <p:nvPr>
            <p:ph idx="1" type="body"/>
          </p:nvPr>
        </p:nvSpPr>
        <p:spPr>
          <a:xfrm>
            <a:off x="457200" y="1200150"/>
            <a:ext cx="36576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2" type="body"/>
          </p:nvPr>
        </p:nvSpPr>
        <p:spPr>
          <a:xfrm>
            <a:off x="4270248" y="1200150"/>
            <a:ext cx="36576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457200" y="204788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>
            <a:off x="457200" y="1771650"/>
            <a:ext cx="3657600" cy="291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8"/>
          <p:cNvSpPr txBox="1"/>
          <p:nvPr>
            <p:ph idx="2" type="body"/>
          </p:nvPr>
        </p:nvSpPr>
        <p:spPr>
          <a:xfrm>
            <a:off x="4371975" y="1771650"/>
            <a:ext cx="3657600" cy="291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8"/>
          <p:cNvSpPr/>
          <p:nvPr>
            <p:ph idx="3" type="body"/>
          </p:nvPr>
        </p:nvSpPr>
        <p:spPr>
          <a:xfrm>
            <a:off x="457200" y="1177290"/>
            <a:ext cx="3657600" cy="49377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8"/>
          <p:cNvSpPr/>
          <p:nvPr>
            <p:ph idx="4" type="body"/>
          </p:nvPr>
        </p:nvSpPr>
        <p:spPr>
          <a:xfrm>
            <a:off x="4343400" y="1177290"/>
            <a:ext cx="3657600" cy="49377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 txBox="1"/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9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0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11"/>
          <p:cNvCxnSpPr/>
          <p:nvPr/>
        </p:nvCxnSpPr>
        <p:spPr>
          <a:xfrm>
            <a:off x="8763000" y="0"/>
            <a:ext cx="0" cy="51435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11"/>
          <p:cNvSpPr txBox="1"/>
          <p:nvPr>
            <p:ph type="title"/>
          </p:nvPr>
        </p:nvSpPr>
        <p:spPr>
          <a:xfrm rot="5400000">
            <a:off x="4160520" y="2343150"/>
            <a:ext cx="47320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" type="body"/>
          </p:nvPr>
        </p:nvSpPr>
        <p:spPr>
          <a:xfrm>
            <a:off x="6812280" y="205740"/>
            <a:ext cx="1527048" cy="3737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6" name="Google Shape;96;p11"/>
          <p:cNvCxnSpPr/>
          <p:nvPr/>
        </p:nvCxnSpPr>
        <p:spPr>
          <a:xfrm>
            <a:off x="6248400" y="0"/>
            <a:ext cx="0" cy="51435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11"/>
          <p:cNvCxnSpPr/>
          <p:nvPr/>
        </p:nvCxnSpPr>
        <p:spPr>
          <a:xfrm>
            <a:off x="6192296" y="0"/>
            <a:ext cx="0" cy="51435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11"/>
          <p:cNvCxnSpPr/>
          <p:nvPr/>
        </p:nvCxnSpPr>
        <p:spPr>
          <a:xfrm>
            <a:off x="8991600" y="0"/>
            <a:ext cx="0" cy="51435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11"/>
          <p:cNvSpPr/>
          <p:nvPr/>
        </p:nvSpPr>
        <p:spPr>
          <a:xfrm>
            <a:off x="8839200" y="0"/>
            <a:ext cx="304800" cy="51435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11"/>
          <p:cNvCxnSpPr/>
          <p:nvPr/>
        </p:nvCxnSpPr>
        <p:spPr>
          <a:xfrm>
            <a:off x="8915400" y="0"/>
            <a:ext cx="0" cy="5143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11"/>
          <p:cNvSpPr txBox="1"/>
          <p:nvPr>
            <p:ph idx="2" type="body"/>
          </p:nvPr>
        </p:nvSpPr>
        <p:spPr>
          <a:xfrm>
            <a:off x="304800" y="205740"/>
            <a:ext cx="5638800" cy="474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1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1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2"/>
          <p:cNvCxnSpPr/>
          <p:nvPr/>
        </p:nvCxnSpPr>
        <p:spPr>
          <a:xfrm>
            <a:off x="8763000" y="0"/>
            <a:ext cx="0" cy="51435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2"/>
          <p:cNvSpPr txBox="1"/>
          <p:nvPr>
            <p:ph type="title"/>
          </p:nvPr>
        </p:nvSpPr>
        <p:spPr>
          <a:xfrm rot="5400000">
            <a:off x="4138803" y="2343150"/>
            <a:ext cx="47320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2"/>
          <p:cNvSpPr/>
          <p:nvPr>
            <p:ph idx="2" type="pic"/>
          </p:nvPr>
        </p:nvSpPr>
        <p:spPr>
          <a:xfrm>
            <a:off x="0" y="0"/>
            <a:ext cx="61722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Google Shape;111;p12"/>
          <p:cNvSpPr txBox="1"/>
          <p:nvPr>
            <p:ph idx="1" type="body"/>
          </p:nvPr>
        </p:nvSpPr>
        <p:spPr>
          <a:xfrm>
            <a:off x="6765798" y="198596"/>
            <a:ext cx="1524000" cy="3717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2" name="Google Shape;112;p12"/>
          <p:cNvCxnSpPr/>
          <p:nvPr/>
        </p:nvCxnSpPr>
        <p:spPr>
          <a:xfrm>
            <a:off x="8991600" y="0"/>
            <a:ext cx="0" cy="514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2"/>
          <p:cNvSpPr/>
          <p:nvPr/>
        </p:nvSpPr>
        <p:spPr>
          <a:xfrm>
            <a:off x="8839200" y="0"/>
            <a:ext cx="304800" cy="51435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2"/>
          <p:cNvCxnSpPr/>
          <p:nvPr/>
        </p:nvCxnSpPr>
        <p:spPr>
          <a:xfrm>
            <a:off x="8915400" y="0"/>
            <a:ext cx="0" cy="5143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2"/>
          <p:cNvCxnSpPr/>
          <p:nvPr/>
        </p:nvCxnSpPr>
        <p:spPr>
          <a:xfrm>
            <a:off x="6248400" y="0"/>
            <a:ext cx="0" cy="51435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12"/>
          <p:cNvCxnSpPr/>
          <p:nvPr/>
        </p:nvCxnSpPr>
        <p:spPr>
          <a:xfrm>
            <a:off x="6192296" y="0"/>
            <a:ext cx="0" cy="51435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2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2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12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3"/>
          <p:cNvCxnSpPr/>
          <p:nvPr/>
        </p:nvCxnSpPr>
        <p:spPr>
          <a:xfrm>
            <a:off x="8763000" y="0"/>
            <a:ext cx="0" cy="51435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3"/>
          <p:cNvSpPr txBox="1"/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3"/>
          <p:cNvSpPr txBox="1"/>
          <p:nvPr>
            <p:ph idx="1" type="body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0" type="dt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1" type="ftr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Google Shape;11;p3"/>
          <p:cNvCxnSpPr/>
          <p:nvPr/>
        </p:nvCxnSpPr>
        <p:spPr>
          <a:xfrm>
            <a:off x="76200" y="0"/>
            <a:ext cx="0" cy="51435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3"/>
          <p:cNvCxnSpPr/>
          <p:nvPr/>
        </p:nvCxnSpPr>
        <p:spPr>
          <a:xfrm>
            <a:off x="8991600" y="0"/>
            <a:ext cx="0" cy="51435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3"/>
          <p:cNvSpPr/>
          <p:nvPr/>
        </p:nvSpPr>
        <p:spPr>
          <a:xfrm>
            <a:off x="8839200" y="0"/>
            <a:ext cx="304800" cy="51435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3"/>
          <p:cNvCxnSpPr/>
          <p:nvPr/>
        </p:nvCxnSpPr>
        <p:spPr>
          <a:xfrm>
            <a:off x="8915400" y="0"/>
            <a:ext cx="0" cy="5143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rive.google.com/drive/u/1/folders/16C3ZSdMz3urTwD22GVOZiDxpAakZit6C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5.jp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/>
          <p:nvPr>
            <p:ph type="ctrTitle"/>
          </p:nvPr>
        </p:nvSpPr>
        <p:spPr>
          <a:xfrm>
            <a:off x="2286000" y="2343150"/>
            <a:ext cx="6172200" cy="14207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alibri"/>
              <a:buNone/>
            </a:pPr>
            <a:r>
              <a:rPr lang="en-GB" sz="6000">
                <a:latin typeface="Calibri"/>
                <a:ea typeface="Calibri"/>
                <a:cs typeface="Calibri"/>
                <a:sym typeface="Calibri"/>
              </a:rPr>
              <a:t>Humanities Faculty</a:t>
            </a:r>
            <a:endParaRPr sz="6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>
            <p:ph idx="1" type="subTitle"/>
          </p:nvPr>
        </p:nvSpPr>
        <p:spPr>
          <a:xfrm>
            <a:off x="2286000" y="3752492"/>
            <a:ext cx="61722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GB" sz="3200">
                <a:latin typeface="Calibri"/>
                <a:ea typeface="Calibri"/>
                <a:cs typeface="Calibri"/>
                <a:sym typeface="Calibri"/>
              </a:rPr>
              <a:t>GCSE Revision Information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6056" y="123478"/>
            <a:ext cx="3928492" cy="2618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 txBox="1"/>
          <p:nvPr>
            <p:ph type="title"/>
          </p:nvPr>
        </p:nvSpPr>
        <p:spPr>
          <a:xfrm>
            <a:off x="179512" y="130324"/>
            <a:ext cx="5904656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lang="en-GB" sz="2800">
                <a:latin typeface="Calibri"/>
                <a:ea typeface="Calibri"/>
                <a:cs typeface="Calibri"/>
                <a:sym typeface="Calibri"/>
              </a:rPr>
              <a:t>How to maximise your potential in History, Geography, German and French</a:t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"/>
          <p:cNvSpPr txBox="1"/>
          <p:nvPr>
            <p:ph idx="1" type="body"/>
          </p:nvPr>
        </p:nvSpPr>
        <p:spPr>
          <a:xfrm>
            <a:off x="179512" y="1059582"/>
            <a:ext cx="5904656" cy="3819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Make sure you have revision materials for the relevant subject.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Practise exam questions – revise the topic in the question first then allow yourself the time you’ll have in the exam to answer it e.g. 4 marks = 5 minutes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Follow step x step (structure) guides provided by your teachers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Use the structure for answers suggested by teachers; how to start each answer e.g. One reason…; One key feature…; Source B is partially useful… etc.     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Attend revision sessions – ask what the focus is beforehand/agree a focus 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Get into the habit of highlighting/underlining words in the questions; use WFTQ in your answers; read your answers, ensure you link them to the question.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Ensure your work in class is completed and as detailed as possible to aid your revision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For languages, practise speaking and listening as often as possible</a:t>
            </a:r>
            <a:endParaRPr/>
          </a:p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980"/>
              <a:buChar char="🞆"/>
            </a:pPr>
            <a:r>
              <a:rPr lang="en-GB" sz="1400">
                <a:latin typeface="Calibri"/>
                <a:ea typeface="Calibri"/>
                <a:cs typeface="Calibri"/>
                <a:sym typeface="Calibri"/>
              </a:rPr>
              <a:t>Use the teachers in the faculty. They will mark additional exam answers; put on focused revision sessions and do all they can to help you maximise your potential.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_p6AOtajk2ya-EfXYKoLbxAJb9ERFdW4EwUlAiZtglb4j8oD86GTOrMZNLZT5lgte0WSXmXzIFKDcS7mb70hZAWB5Rt4wxt7f2qYGLS3t_EfPKFTrIoacvVeSCBHFWO7lwuYXZdWqx-mS0l1PxRrO2idcOAtViMMG_RbixToDDaxVsI5Y5mNfNzSjVIVyX4sIb1K=nw" id="145" name="Google Shape;14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0692" y="51470"/>
            <a:ext cx="953308" cy="1203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3.googleusercontent.com/3VneHM6Kr9b91mV_LdoaqW4-eL-QtHmyGTwknuht5rNtirApxHx8665TIxezicR6pJan-JkCZ2WTc8HQ5z71XMulama6bSfjQHAoMbWnb2L35Ymh_AoEcd-F-1qlWEX7cYXGhowb7zzjDidtgzfVlTHHnb3xchf3vwLAweVceBbzPYRK2Tv5hWHrLaU2WdkRj6rJ=nw" id="146" name="Google Shape;14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96841" y="1347614"/>
            <a:ext cx="962250" cy="1203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12Iw8P6W4NUiPuo1PBazPp-Kg-SkeQRW61XllRYu7dFTwTAsSC0drNWmGl4JPjwaLQW84DfV0bbJ6evOHQYXuDO5-Hi2u5GBKtCOBJ2bSWfKt3VvzKxIsjClVc49ppniDuvw0WnIScsgmp-LZQZhcfjvPVBN7JhZheu33lBC-cvGf_lC3WRO52HbO22Yy91QzZ9F=nw" id="147" name="Google Shape;14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96841" y="2643758"/>
            <a:ext cx="975254" cy="1203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lrJ8zLAuIxhjdmS1D62xAzViP5RqQaM_nxRA8sH05m1f7kRyQJkvQiDaqihvgyfSaX-4qQa1FbcTHpS-MhgoRlAg_OduJVEuQqthW1xvkfRb2CPdvYojcKXYkmedozNLNjKqblSuYbKK-p3JQf_f23GJO4rlRzgYKi5sgN3s1VQlvSe11wvUkDfbLphmJvwSaBjF=nw" id="148" name="Google Shape;148;p2"/>
          <p:cNvPicPr preferRelativeResize="0"/>
          <p:nvPr/>
        </p:nvPicPr>
        <p:blipFill rotWithShape="1">
          <a:blip r:embed="rId6">
            <a:alphaModFix/>
          </a:blip>
          <a:srcRect b="0" l="12702" r="12371" t="0"/>
          <a:stretch/>
        </p:blipFill>
        <p:spPr>
          <a:xfrm>
            <a:off x="8202990" y="3919364"/>
            <a:ext cx="975254" cy="12035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9" name="Google Shape;149;p2"/>
          <p:cNvGraphicFramePr/>
          <p:nvPr/>
        </p:nvGraphicFramePr>
        <p:xfrm>
          <a:off x="6372200" y="743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{FEDD73DB-DF95-4472-80E7-13B77AA3AE0E}</a:tableStyleId>
              </a:tblPr>
              <a:tblGrid>
                <a:gridCol w="1512175"/>
              </a:tblGrid>
              <a:tr h="36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 x Step guide to answering: How useful are sources B and C for an enquiry into……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126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useful….(8 marks)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261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State how useful : very/partially/somewhat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40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Prove it: quote the source – make sure the quote is relevant to the enquiry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335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Make a relevant inference – make sure it is supported by the quote used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335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Add relevant own knowledge – relevant to the enquiry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335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Comment on how NOP effects utility – nature; origin; purpose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40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 Comment on limitations if they are obvious e.g. biased; short extract etc.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  <a:tr h="261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 Repeat the same process for Source C in a new paragraph</a:t>
                      </a:r>
                      <a:endParaRPr sz="1200" u="none" cap="none" strike="noStrike"/>
                    </a:p>
                  </a:txBody>
                  <a:tcPr marT="25625" marB="25625" marR="24925" marL="249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6D6"/>
                    </a:solidFill>
                  </a:tcPr>
                </a:tc>
              </a:tr>
            </a:tbl>
          </a:graphicData>
        </a:graphic>
      </p:graphicFrame>
      <p:sp>
        <p:nvSpPr>
          <p:cNvPr id="150" name="Google Shape;150;p2"/>
          <p:cNvSpPr/>
          <p:nvPr/>
        </p:nvSpPr>
        <p:spPr>
          <a:xfrm>
            <a:off x="3840163" y="120015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3f31d5ee3c_0_0"/>
          <p:cNvSpPr txBox="1"/>
          <p:nvPr>
            <p:ph type="title"/>
          </p:nvPr>
        </p:nvSpPr>
        <p:spPr>
          <a:xfrm>
            <a:off x="179497" y="130325"/>
            <a:ext cx="7612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lang="en-GB" sz="2800">
                <a:latin typeface="Calibri"/>
                <a:ea typeface="Calibri"/>
                <a:cs typeface="Calibri"/>
                <a:sym typeface="Calibri"/>
              </a:rPr>
              <a:t>Revision Zone - </a:t>
            </a:r>
            <a:r>
              <a:rPr b="1" lang="en-GB" sz="2800">
                <a:latin typeface="Calibri"/>
                <a:ea typeface="Calibri"/>
                <a:cs typeface="Calibri"/>
                <a:sym typeface="Calibri"/>
              </a:rPr>
              <a:t> History, Geography, German and French</a:t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13f31d5ee3c_0_0"/>
          <p:cNvSpPr txBox="1"/>
          <p:nvPr>
            <p:ph idx="1" type="body"/>
          </p:nvPr>
        </p:nvSpPr>
        <p:spPr>
          <a:xfrm>
            <a:off x="179496" y="1409950"/>
            <a:ext cx="7612800" cy="3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https://drive.google.com/drive/u/1/folders/16C3ZSdMz3urTwD22GVOZiDxpAakZit6C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269240" lvl="0" marL="274320" rtl="0" algn="l">
              <a:spcBef>
                <a:spcPts val="0"/>
              </a:spcBef>
              <a:spcAft>
                <a:spcPts val="0"/>
              </a:spcAft>
              <a:buSzPts val="1180"/>
              <a:buChar char="🞆"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There are folders for each Humanities subject on the Revision Zone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269240" lvl="0" marL="274320" rtl="0" algn="l">
              <a:spcBef>
                <a:spcPts val="0"/>
              </a:spcBef>
              <a:spcAft>
                <a:spcPts val="0"/>
              </a:spcAft>
              <a:buSzPts val="1180"/>
              <a:buChar char="🞆"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Make sure you use the resources provided to support you with revision of content and to develop your exam skills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269240" lvl="0" marL="274320" rtl="0" algn="l">
              <a:spcBef>
                <a:spcPts val="0"/>
              </a:spcBef>
              <a:spcAft>
                <a:spcPts val="0"/>
              </a:spcAft>
              <a:buSzPts val="1180"/>
              <a:buChar char="🞆"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E.g. History - a range of revision guides, workbooks, revision resources, past papers, mark schemes etc.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_p6AOtajk2ya-EfXYKoLbxAJb9ERFdW4EwUlAiZtglb4j8oD86GTOrMZNLZT5lgte0WSXmXzIFKDcS7mb70hZAWB5Rt4wxt7f2qYGLS3t_EfPKFTrIoacvVeSCBHFWO7lwuYXZdWqx-mS0l1PxRrO2idcOAtViMMG_RbixToDDaxVsI5Y5mNfNzSjVIVyX4sIb1K=nw" id="157" name="Google Shape;157;g13f31d5ee3c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90692" y="51470"/>
            <a:ext cx="953308" cy="1203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3.googleusercontent.com/3VneHM6Kr9b91mV_LdoaqW4-eL-QtHmyGTwknuht5rNtirApxHx8665TIxezicR6pJan-JkCZ2WTc8HQ5z71XMulama6bSfjQHAoMbWnb2L35Ymh_AoEcd-F-1qlWEX7cYXGhowb7zzjDidtgzfVlTHHnb3xchf3vwLAweVceBbzPYRK2Tv5hWHrLaU2WdkRj6rJ=nw" id="158" name="Google Shape;158;g13f31d5ee3c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96841" y="1347614"/>
            <a:ext cx="962250" cy="1203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12Iw8P6W4NUiPuo1PBazPp-Kg-SkeQRW61XllRYu7dFTwTAsSC0drNWmGl4JPjwaLQW84DfV0bbJ6evOHQYXuDO5-Hi2u5GBKtCOBJ2bSWfKt3VvzKxIsjClVc49ppniDuvw0WnIScsgmp-LZQZhcfjvPVBN7JhZheu33lBC-cvGf_lC3WRO52HbO22Yy91QzZ9F=nw" id="159" name="Google Shape;159;g13f31d5ee3c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96841" y="2643758"/>
            <a:ext cx="975254" cy="1203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lrJ8zLAuIxhjdmS1D62xAzViP5RqQaM_nxRA8sH05m1f7kRyQJkvQiDaqihvgyfSaX-4qQa1FbcTHpS-MhgoRlAg_OduJVEuQqthW1xvkfRb2CPdvYojcKXYkmedozNLNjKqblSuYbKK-p3JQf_f23GJO4rlRzgYKi5sgN3s1VQlvSe11wvUkDfbLphmJvwSaBjF=nw" id="160" name="Google Shape;160;g13f31d5ee3c_0_0"/>
          <p:cNvPicPr preferRelativeResize="0"/>
          <p:nvPr/>
        </p:nvPicPr>
        <p:blipFill rotWithShape="1">
          <a:blip r:embed="rId7">
            <a:alphaModFix/>
          </a:blip>
          <a:srcRect b="0" l="12700" r="12370" t="0"/>
          <a:stretch/>
        </p:blipFill>
        <p:spPr>
          <a:xfrm>
            <a:off x="8202990" y="3919364"/>
            <a:ext cx="975254" cy="120359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3f31d5ee3c_0_0"/>
          <p:cNvSpPr/>
          <p:nvPr/>
        </p:nvSpPr>
        <p:spPr>
          <a:xfrm>
            <a:off x="3840163" y="120015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2022-09-26T18:38:10Z</dcterms:created>
  <dc:creator>Sarah Evans</dc:creator>
</cp:coreProperties>
</file>