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96" d="100"/>
          <a:sy n="96" d="100"/>
        </p:scale>
        <p:origin x="96" y="8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CDFA2-1566-446B-963C-C1AE0C5FE984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4B817-E131-418F-BFBF-D4ADB50A8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1645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CDFA2-1566-446B-963C-C1AE0C5FE984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4B817-E131-418F-BFBF-D4ADB50A8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147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CDFA2-1566-446B-963C-C1AE0C5FE984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4B817-E131-418F-BFBF-D4ADB50A8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40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CDFA2-1566-446B-963C-C1AE0C5FE984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4B817-E131-418F-BFBF-D4ADB50A8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557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CDFA2-1566-446B-963C-C1AE0C5FE984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4B817-E131-418F-BFBF-D4ADB50A8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527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CDFA2-1566-446B-963C-C1AE0C5FE984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4B817-E131-418F-BFBF-D4ADB50A8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495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CDFA2-1566-446B-963C-C1AE0C5FE984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4B817-E131-418F-BFBF-D4ADB50A8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053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CDFA2-1566-446B-963C-C1AE0C5FE984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4B817-E131-418F-BFBF-D4ADB50A8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7411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CDFA2-1566-446B-963C-C1AE0C5FE984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4B817-E131-418F-BFBF-D4ADB50A8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281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CDFA2-1566-446B-963C-C1AE0C5FE984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4B817-E131-418F-BFBF-D4ADB50A8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47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CDFA2-1566-446B-963C-C1AE0C5FE984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4B817-E131-418F-BFBF-D4ADB50A8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9030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CDFA2-1566-446B-963C-C1AE0C5FE984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4B817-E131-418F-BFBF-D4ADB50A8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350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Lfrary@acle.Norfolk.sch.u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417" y="156403"/>
            <a:ext cx="10515600" cy="68842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Access Arrangements: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417" y="1229276"/>
            <a:ext cx="11807687" cy="528085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smtClean="0"/>
              <a:t>Some students may need access arrangements for their GCSE exams.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u="sng" dirty="0" smtClean="0"/>
              <a:t>Possible access arrangements are as follows:</a:t>
            </a:r>
          </a:p>
          <a:p>
            <a:pPr marL="0" indent="0">
              <a:buNone/>
            </a:pPr>
            <a:r>
              <a:rPr lang="en-GB" dirty="0" smtClean="0"/>
              <a:t>Reader, Scribe, 25% extra time, use of overlay, use of laptop, prompter, smaller room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If your child has an EHCP then they will automatically be granted access arrangements depending on their needs.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If your child does not have an EHCP then we can either test them to see if they qualify for extra support or if they have a medical condition, then medical evidence can be submitted as evidence to support the access arrangement/s.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We have already sent out letters about confirmed Access Arrangements but if you have any questions or queries, please contact Miss Frary</a:t>
            </a:r>
            <a:r>
              <a:rPr lang="en-GB" smtClean="0"/>
              <a:t>: </a:t>
            </a:r>
            <a:r>
              <a:rPr lang="en-GB" smtClean="0">
                <a:hlinkClick r:id="rId2"/>
              </a:rPr>
              <a:t>Lfrary@acle.Norfolk.sch.uk</a:t>
            </a:r>
            <a:endParaRPr lang="en-GB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515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131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Access Arrangements:</vt:lpstr>
    </vt:vector>
  </TitlesOfParts>
  <Company>Acle Academy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L. Frary</dc:creator>
  <cp:lastModifiedBy>Miss L. Frary</cp:lastModifiedBy>
  <cp:revision>2</cp:revision>
  <dcterms:created xsi:type="dcterms:W3CDTF">2021-09-28T08:40:35Z</dcterms:created>
  <dcterms:modified xsi:type="dcterms:W3CDTF">2021-09-28T08:47:26Z</dcterms:modified>
</cp:coreProperties>
</file>