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 uri="GoogleSlidesCustomDataVersion2">
      <go:slidesCustomData xmlns:go="http://customooxmlschemas.google.com/" r:id="rId8" roundtripDataSignature="AMtx7mjfePvCggtA1+6kDIn2OwTcfs2k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E3ED253-7EE1-48D5-927D-EE97C150DDE1}">
  <a:tblStyle styleId="{0E3ED253-7EE1-48D5-927D-EE97C150DDE1}"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217016"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17738" y="685800"/>
            <a:ext cx="2424112"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257712" y="1547778"/>
            <a:ext cx="7044600" cy="4266900"/>
          </a:xfrm>
          <a:prstGeom prst="rect">
            <a:avLst/>
          </a:prstGeom>
          <a:noFill/>
          <a:ln>
            <a:noFill/>
          </a:ln>
        </p:spPr>
        <p:txBody>
          <a:bodyPr anchorCtr="0" anchor="b" bIns="103175" lIns="103175" spcFirstLastPara="1" rIns="103175" wrap="square" tIns="103175">
            <a:normAutofit/>
          </a:bodyPr>
          <a:lstStyle>
            <a:lvl1pPr lvl="0" algn="ctr">
              <a:lnSpc>
                <a:spcPct val="100000"/>
              </a:lnSpc>
              <a:spcBef>
                <a:spcPts val="0"/>
              </a:spcBef>
              <a:spcAft>
                <a:spcPts val="0"/>
              </a:spcAft>
              <a:buSzPts val="5900"/>
              <a:buNone/>
              <a:defRPr sz="5900"/>
            </a:lvl1pPr>
            <a:lvl2pPr lvl="1" algn="ctr">
              <a:lnSpc>
                <a:spcPct val="100000"/>
              </a:lnSpc>
              <a:spcBef>
                <a:spcPts val="0"/>
              </a:spcBef>
              <a:spcAft>
                <a:spcPts val="0"/>
              </a:spcAft>
              <a:buSzPts val="5900"/>
              <a:buNone/>
              <a:defRPr sz="5900"/>
            </a:lvl2pPr>
            <a:lvl3pPr lvl="2" algn="ctr">
              <a:lnSpc>
                <a:spcPct val="100000"/>
              </a:lnSpc>
              <a:spcBef>
                <a:spcPts val="0"/>
              </a:spcBef>
              <a:spcAft>
                <a:spcPts val="0"/>
              </a:spcAft>
              <a:buSzPts val="5900"/>
              <a:buNone/>
              <a:defRPr sz="5900"/>
            </a:lvl3pPr>
            <a:lvl4pPr lvl="3" algn="ctr">
              <a:lnSpc>
                <a:spcPct val="100000"/>
              </a:lnSpc>
              <a:spcBef>
                <a:spcPts val="0"/>
              </a:spcBef>
              <a:spcAft>
                <a:spcPts val="0"/>
              </a:spcAft>
              <a:buSzPts val="5900"/>
              <a:buNone/>
              <a:defRPr sz="5900"/>
            </a:lvl4pPr>
            <a:lvl5pPr lvl="4" algn="ctr">
              <a:lnSpc>
                <a:spcPct val="100000"/>
              </a:lnSpc>
              <a:spcBef>
                <a:spcPts val="0"/>
              </a:spcBef>
              <a:spcAft>
                <a:spcPts val="0"/>
              </a:spcAft>
              <a:buSzPts val="5900"/>
              <a:buNone/>
              <a:defRPr sz="5900"/>
            </a:lvl5pPr>
            <a:lvl6pPr lvl="5" algn="ctr">
              <a:lnSpc>
                <a:spcPct val="100000"/>
              </a:lnSpc>
              <a:spcBef>
                <a:spcPts val="0"/>
              </a:spcBef>
              <a:spcAft>
                <a:spcPts val="0"/>
              </a:spcAft>
              <a:buSzPts val="5900"/>
              <a:buNone/>
              <a:defRPr sz="5900"/>
            </a:lvl6pPr>
            <a:lvl7pPr lvl="6" algn="ctr">
              <a:lnSpc>
                <a:spcPct val="100000"/>
              </a:lnSpc>
              <a:spcBef>
                <a:spcPts val="0"/>
              </a:spcBef>
              <a:spcAft>
                <a:spcPts val="0"/>
              </a:spcAft>
              <a:buSzPts val="5900"/>
              <a:buNone/>
              <a:defRPr sz="5900"/>
            </a:lvl7pPr>
            <a:lvl8pPr lvl="7" algn="ctr">
              <a:lnSpc>
                <a:spcPct val="100000"/>
              </a:lnSpc>
              <a:spcBef>
                <a:spcPts val="0"/>
              </a:spcBef>
              <a:spcAft>
                <a:spcPts val="0"/>
              </a:spcAft>
              <a:buSzPts val="5900"/>
              <a:buNone/>
              <a:defRPr sz="5900"/>
            </a:lvl8pPr>
            <a:lvl9pPr lvl="8" algn="ctr">
              <a:lnSpc>
                <a:spcPct val="100000"/>
              </a:lnSpc>
              <a:spcBef>
                <a:spcPts val="0"/>
              </a:spcBef>
              <a:spcAft>
                <a:spcPts val="0"/>
              </a:spcAft>
              <a:buSzPts val="5900"/>
              <a:buNone/>
              <a:defRPr sz="5900"/>
            </a:lvl9pPr>
          </a:lstStyle>
          <a:p/>
        </p:txBody>
      </p:sp>
      <p:sp>
        <p:nvSpPr>
          <p:cNvPr id="11" name="Google Shape;11;p3"/>
          <p:cNvSpPr txBox="1"/>
          <p:nvPr>
            <p:ph idx="1" type="subTitle"/>
          </p:nvPr>
        </p:nvSpPr>
        <p:spPr>
          <a:xfrm>
            <a:off x="257705" y="5891409"/>
            <a:ext cx="7044600" cy="1647900"/>
          </a:xfrm>
          <a:prstGeom prst="rect">
            <a:avLst/>
          </a:prstGeom>
          <a:noFill/>
          <a:ln>
            <a:noFill/>
          </a:ln>
        </p:spPr>
        <p:txBody>
          <a:bodyPr anchorCtr="0" anchor="t" bIns="103175" lIns="103175" spcFirstLastPara="1" rIns="103175" wrap="square" tIns="103175">
            <a:normAutofit/>
          </a:bodyPr>
          <a:lstStyle>
            <a:lvl1pPr lvl="0" algn="ctr">
              <a:lnSpc>
                <a:spcPct val="100000"/>
              </a:lnSpc>
              <a:spcBef>
                <a:spcPts val="0"/>
              </a:spcBef>
              <a:spcAft>
                <a:spcPts val="0"/>
              </a:spcAft>
              <a:buSzPts val="3200"/>
              <a:buNone/>
              <a:defRPr sz="3200"/>
            </a:lvl1pPr>
            <a:lvl2pPr lvl="1" algn="ctr">
              <a:lnSpc>
                <a:spcPct val="100000"/>
              </a:lnSpc>
              <a:spcBef>
                <a:spcPts val="0"/>
              </a:spcBef>
              <a:spcAft>
                <a:spcPts val="0"/>
              </a:spcAft>
              <a:buSzPts val="3200"/>
              <a:buNone/>
              <a:defRPr sz="3200"/>
            </a:lvl2pPr>
            <a:lvl3pPr lvl="2" algn="ctr">
              <a:lnSpc>
                <a:spcPct val="100000"/>
              </a:lnSpc>
              <a:spcBef>
                <a:spcPts val="0"/>
              </a:spcBef>
              <a:spcAft>
                <a:spcPts val="0"/>
              </a:spcAft>
              <a:buSzPts val="3200"/>
              <a:buNone/>
              <a:defRPr sz="3200"/>
            </a:lvl3pPr>
            <a:lvl4pPr lvl="3" algn="ctr">
              <a:lnSpc>
                <a:spcPct val="100000"/>
              </a:lnSpc>
              <a:spcBef>
                <a:spcPts val="0"/>
              </a:spcBef>
              <a:spcAft>
                <a:spcPts val="0"/>
              </a:spcAft>
              <a:buSzPts val="3200"/>
              <a:buNone/>
              <a:defRPr sz="3200"/>
            </a:lvl4pPr>
            <a:lvl5pPr lvl="4" algn="ctr">
              <a:lnSpc>
                <a:spcPct val="100000"/>
              </a:lnSpc>
              <a:spcBef>
                <a:spcPts val="0"/>
              </a:spcBef>
              <a:spcAft>
                <a:spcPts val="0"/>
              </a:spcAft>
              <a:buSzPts val="3200"/>
              <a:buNone/>
              <a:defRPr sz="3200"/>
            </a:lvl5pPr>
            <a:lvl6pPr lvl="5" algn="ctr">
              <a:lnSpc>
                <a:spcPct val="100000"/>
              </a:lnSpc>
              <a:spcBef>
                <a:spcPts val="0"/>
              </a:spcBef>
              <a:spcAft>
                <a:spcPts val="0"/>
              </a:spcAft>
              <a:buSzPts val="3200"/>
              <a:buNone/>
              <a:defRPr sz="3200"/>
            </a:lvl6pPr>
            <a:lvl7pPr lvl="6" algn="ctr">
              <a:lnSpc>
                <a:spcPct val="100000"/>
              </a:lnSpc>
              <a:spcBef>
                <a:spcPts val="0"/>
              </a:spcBef>
              <a:spcAft>
                <a:spcPts val="0"/>
              </a:spcAft>
              <a:buSzPts val="3200"/>
              <a:buNone/>
              <a:defRPr sz="3200"/>
            </a:lvl7pPr>
            <a:lvl8pPr lvl="7" algn="ctr">
              <a:lnSpc>
                <a:spcPct val="100000"/>
              </a:lnSpc>
              <a:spcBef>
                <a:spcPts val="0"/>
              </a:spcBef>
              <a:spcAft>
                <a:spcPts val="0"/>
              </a:spcAft>
              <a:buSzPts val="3200"/>
              <a:buNone/>
              <a:defRPr sz="3200"/>
            </a:lvl8pPr>
            <a:lvl9pPr lvl="8" algn="ctr">
              <a:lnSpc>
                <a:spcPct val="100000"/>
              </a:lnSpc>
              <a:spcBef>
                <a:spcPts val="0"/>
              </a:spcBef>
              <a:spcAft>
                <a:spcPts val="0"/>
              </a:spcAft>
              <a:buSzPts val="3200"/>
              <a:buNone/>
              <a:defRPr sz="3200"/>
            </a:lvl9pPr>
          </a:lstStyle>
          <a:p/>
        </p:txBody>
      </p:sp>
      <p:sp>
        <p:nvSpPr>
          <p:cNvPr id="12" name="Google Shape;12;p3"/>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257705" y="2299346"/>
            <a:ext cx="7044600" cy="4081500"/>
          </a:xfrm>
          <a:prstGeom prst="rect">
            <a:avLst/>
          </a:prstGeom>
          <a:noFill/>
          <a:ln>
            <a:noFill/>
          </a:ln>
        </p:spPr>
        <p:txBody>
          <a:bodyPr anchorCtr="0" anchor="b" bIns="103175" lIns="103175" spcFirstLastPara="1" rIns="103175" wrap="square" tIns="103175">
            <a:normAutofit/>
          </a:bodyPr>
          <a:lstStyle>
            <a:lvl1pPr lvl="0" algn="ctr">
              <a:lnSpc>
                <a:spcPct val="100000"/>
              </a:lnSpc>
              <a:spcBef>
                <a:spcPts val="0"/>
              </a:spcBef>
              <a:spcAft>
                <a:spcPts val="0"/>
              </a:spcAft>
              <a:buSzPts val="13500"/>
              <a:buNone/>
              <a:defRPr sz="13500"/>
            </a:lvl1pPr>
            <a:lvl2pPr lvl="1" algn="ctr">
              <a:lnSpc>
                <a:spcPct val="100000"/>
              </a:lnSpc>
              <a:spcBef>
                <a:spcPts val="0"/>
              </a:spcBef>
              <a:spcAft>
                <a:spcPts val="0"/>
              </a:spcAft>
              <a:buSzPts val="13500"/>
              <a:buNone/>
              <a:defRPr sz="13500"/>
            </a:lvl2pPr>
            <a:lvl3pPr lvl="2" algn="ctr">
              <a:lnSpc>
                <a:spcPct val="100000"/>
              </a:lnSpc>
              <a:spcBef>
                <a:spcPts val="0"/>
              </a:spcBef>
              <a:spcAft>
                <a:spcPts val="0"/>
              </a:spcAft>
              <a:buSzPts val="13500"/>
              <a:buNone/>
              <a:defRPr sz="13500"/>
            </a:lvl3pPr>
            <a:lvl4pPr lvl="3" algn="ctr">
              <a:lnSpc>
                <a:spcPct val="100000"/>
              </a:lnSpc>
              <a:spcBef>
                <a:spcPts val="0"/>
              </a:spcBef>
              <a:spcAft>
                <a:spcPts val="0"/>
              </a:spcAft>
              <a:buSzPts val="13500"/>
              <a:buNone/>
              <a:defRPr sz="13500"/>
            </a:lvl4pPr>
            <a:lvl5pPr lvl="4" algn="ctr">
              <a:lnSpc>
                <a:spcPct val="100000"/>
              </a:lnSpc>
              <a:spcBef>
                <a:spcPts val="0"/>
              </a:spcBef>
              <a:spcAft>
                <a:spcPts val="0"/>
              </a:spcAft>
              <a:buSzPts val="13500"/>
              <a:buNone/>
              <a:defRPr sz="13500"/>
            </a:lvl5pPr>
            <a:lvl6pPr lvl="5" algn="ctr">
              <a:lnSpc>
                <a:spcPct val="100000"/>
              </a:lnSpc>
              <a:spcBef>
                <a:spcPts val="0"/>
              </a:spcBef>
              <a:spcAft>
                <a:spcPts val="0"/>
              </a:spcAft>
              <a:buSzPts val="13500"/>
              <a:buNone/>
              <a:defRPr sz="13500"/>
            </a:lvl6pPr>
            <a:lvl7pPr lvl="6" algn="ctr">
              <a:lnSpc>
                <a:spcPct val="100000"/>
              </a:lnSpc>
              <a:spcBef>
                <a:spcPts val="0"/>
              </a:spcBef>
              <a:spcAft>
                <a:spcPts val="0"/>
              </a:spcAft>
              <a:buSzPts val="13500"/>
              <a:buNone/>
              <a:defRPr sz="13500"/>
            </a:lvl7pPr>
            <a:lvl8pPr lvl="7" algn="ctr">
              <a:lnSpc>
                <a:spcPct val="100000"/>
              </a:lnSpc>
              <a:spcBef>
                <a:spcPts val="0"/>
              </a:spcBef>
              <a:spcAft>
                <a:spcPts val="0"/>
              </a:spcAft>
              <a:buSzPts val="13500"/>
              <a:buNone/>
              <a:defRPr sz="13500"/>
            </a:lvl8pPr>
            <a:lvl9pPr lvl="8" algn="ctr">
              <a:lnSpc>
                <a:spcPct val="100000"/>
              </a:lnSpc>
              <a:spcBef>
                <a:spcPts val="0"/>
              </a:spcBef>
              <a:spcAft>
                <a:spcPts val="0"/>
              </a:spcAft>
              <a:buSzPts val="13500"/>
              <a:buNone/>
              <a:defRPr sz="13500"/>
            </a:lvl9pPr>
          </a:lstStyle>
          <a:p>
            <a:r>
              <a:t>xx%</a:t>
            </a:r>
          </a:p>
        </p:txBody>
      </p:sp>
      <p:sp>
        <p:nvSpPr>
          <p:cNvPr id="46" name="Google Shape;46;p12"/>
          <p:cNvSpPr txBox="1"/>
          <p:nvPr>
            <p:ph idx="1" type="body"/>
          </p:nvPr>
        </p:nvSpPr>
        <p:spPr>
          <a:xfrm>
            <a:off x="257705" y="6552657"/>
            <a:ext cx="7044600" cy="2703900"/>
          </a:xfrm>
          <a:prstGeom prst="rect">
            <a:avLst/>
          </a:prstGeom>
          <a:noFill/>
          <a:ln>
            <a:noFill/>
          </a:ln>
        </p:spPr>
        <p:txBody>
          <a:bodyPr anchorCtr="0" anchor="t" bIns="103175" lIns="103175" spcFirstLastPara="1" rIns="103175" wrap="square" tIns="103175">
            <a:normAutofit/>
          </a:bodyPr>
          <a:lstStyle>
            <a:lvl1pPr indent="-355600" lvl="0" marL="457200" algn="ctr">
              <a:lnSpc>
                <a:spcPct val="115000"/>
              </a:lnSpc>
              <a:spcBef>
                <a:spcPts val="0"/>
              </a:spcBef>
              <a:spcAft>
                <a:spcPts val="0"/>
              </a:spcAft>
              <a:buSzPts val="2000"/>
              <a:buChar char="●"/>
              <a:defRPr/>
            </a:lvl1pPr>
            <a:lvl2pPr indent="-330200" lvl="1" marL="914400" algn="ctr">
              <a:lnSpc>
                <a:spcPct val="115000"/>
              </a:lnSpc>
              <a:spcBef>
                <a:spcPts val="0"/>
              </a:spcBef>
              <a:spcAft>
                <a:spcPts val="0"/>
              </a:spcAft>
              <a:buSzPts val="1600"/>
              <a:buChar char="○"/>
              <a:defRPr/>
            </a:lvl2pPr>
            <a:lvl3pPr indent="-330200" lvl="2" marL="1371600" algn="ctr">
              <a:lnSpc>
                <a:spcPct val="115000"/>
              </a:lnSpc>
              <a:spcBef>
                <a:spcPts val="0"/>
              </a:spcBef>
              <a:spcAft>
                <a:spcPts val="0"/>
              </a:spcAft>
              <a:buSzPts val="1600"/>
              <a:buChar char="■"/>
              <a:defRPr/>
            </a:lvl3pPr>
            <a:lvl4pPr indent="-330200" lvl="3" marL="1828800" algn="ctr">
              <a:lnSpc>
                <a:spcPct val="115000"/>
              </a:lnSpc>
              <a:spcBef>
                <a:spcPts val="0"/>
              </a:spcBef>
              <a:spcAft>
                <a:spcPts val="0"/>
              </a:spcAft>
              <a:buSzPts val="1600"/>
              <a:buChar char="●"/>
              <a:defRPr/>
            </a:lvl4pPr>
            <a:lvl5pPr indent="-330200" lvl="4" marL="2286000" algn="ctr">
              <a:lnSpc>
                <a:spcPct val="115000"/>
              </a:lnSpc>
              <a:spcBef>
                <a:spcPts val="0"/>
              </a:spcBef>
              <a:spcAft>
                <a:spcPts val="0"/>
              </a:spcAft>
              <a:buSzPts val="1600"/>
              <a:buChar char="○"/>
              <a:defRPr/>
            </a:lvl5pPr>
            <a:lvl6pPr indent="-330200" lvl="5" marL="2743200" algn="ctr">
              <a:lnSpc>
                <a:spcPct val="115000"/>
              </a:lnSpc>
              <a:spcBef>
                <a:spcPts val="0"/>
              </a:spcBef>
              <a:spcAft>
                <a:spcPts val="0"/>
              </a:spcAft>
              <a:buSzPts val="1600"/>
              <a:buChar char="■"/>
              <a:defRPr/>
            </a:lvl6pPr>
            <a:lvl7pPr indent="-330200" lvl="6" marL="3200400" algn="ctr">
              <a:lnSpc>
                <a:spcPct val="115000"/>
              </a:lnSpc>
              <a:spcBef>
                <a:spcPts val="0"/>
              </a:spcBef>
              <a:spcAft>
                <a:spcPts val="0"/>
              </a:spcAft>
              <a:buSzPts val="1600"/>
              <a:buChar char="●"/>
              <a:defRPr/>
            </a:lvl7pPr>
            <a:lvl8pPr indent="-330200" lvl="7" marL="3657600" algn="ctr">
              <a:lnSpc>
                <a:spcPct val="115000"/>
              </a:lnSpc>
              <a:spcBef>
                <a:spcPts val="0"/>
              </a:spcBef>
              <a:spcAft>
                <a:spcPts val="0"/>
              </a:spcAft>
              <a:buSzPts val="1600"/>
              <a:buChar char="○"/>
              <a:defRPr/>
            </a:lvl8pPr>
            <a:lvl9pPr indent="-330200" lvl="8" marL="4114800" algn="ctr">
              <a:lnSpc>
                <a:spcPct val="115000"/>
              </a:lnSpc>
              <a:spcBef>
                <a:spcPts val="0"/>
              </a:spcBef>
              <a:spcAft>
                <a:spcPts val="0"/>
              </a:spcAft>
              <a:buSzPts val="1600"/>
              <a:buChar char="■"/>
              <a:defRPr/>
            </a:lvl9pPr>
          </a:lstStyle>
          <a:p/>
        </p:txBody>
      </p:sp>
      <p:sp>
        <p:nvSpPr>
          <p:cNvPr id="47" name="Google Shape;47;p12"/>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257705" y="4471058"/>
            <a:ext cx="7044600" cy="1749900"/>
          </a:xfrm>
          <a:prstGeom prst="rect">
            <a:avLst/>
          </a:prstGeom>
          <a:noFill/>
          <a:ln>
            <a:noFill/>
          </a:ln>
        </p:spPr>
        <p:txBody>
          <a:bodyPr anchorCtr="0" anchor="ctr" bIns="103175" lIns="103175" spcFirstLastPara="1" rIns="103175" wrap="square" tIns="103175">
            <a:normAutofit/>
          </a:bodyPr>
          <a:lstStyle>
            <a:lvl1pPr lvl="0" algn="ctr">
              <a:lnSpc>
                <a:spcPct val="100000"/>
              </a:lnSpc>
              <a:spcBef>
                <a:spcPts val="0"/>
              </a:spcBef>
              <a:spcAft>
                <a:spcPts val="0"/>
              </a:spcAft>
              <a:buSzPts val="4100"/>
              <a:buNone/>
              <a:defRPr sz="4100"/>
            </a:lvl1pPr>
            <a:lvl2pPr lvl="1" algn="ctr">
              <a:lnSpc>
                <a:spcPct val="100000"/>
              </a:lnSpc>
              <a:spcBef>
                <a:spcPts val="0"/>
              </a:spcBef>
              <a:spcAft>
                <a:spcPts val="0"/>
              </a:spcAft>
              <a:buSzPts val="4100"/>
              <a:buNone/>
              <a:defRPr sz="4100"/>
            </a:lvl2pPr>
            <a:lvl3pPr lvl="2" algn="ctr">
              <a:lnSpc>
                <a:spcPct val="100000"/>
              </a:lnSpc>
              <a:spcBef>
                <a:spcPts val="0"/>
              </a:spcBef>
              <a:spcAft>
                <a:spcPts val="0"/>
              </a:spcAft>
              <a:buSzPts val="4100"/>
              <a:buNone/>
              <a:defRPr sz="4100"/>
            </a:lvl3pPr>
            <a:lvl4pPr lvl="3" algn="ctr">
              <a:lnSpc>
                <a:spcPct val="100000"/>
              </a:lnSpc>
              <a:spcBef>
                <a:spcPts val="0"/>
              </a:spcBef>
              <a:spcAft>
                <a:spcPts val="0"/>
              </a:spcAft>
              <a:buSzPts val="4100"/>
              <a:buNone/>
              <a:defRPr sz="4100"/>
            </a:lvl4pPr>
            <a:lvl5pPr lvl="4" algn="ctr">
              <a:lnSpc>
                <a:spcPct val="100000"/>
              </a:lnSpc>
              <a:spcBef>
                <a:spcPts val="0"/>
              </a:spcBef>
              <a:spcAft>
                <a:spcPts val="0"/>
              </a:spcAft>
              <a:buSzPts val="4100"/>
              <a:buNone/>
              <a:defRPr sz="4100"/>
            </a:lvl5pPr>
            <a:lvl6pPr lvl="5" algn="ctr">
              <a:lnSpc>
                <a:spcPct val="100000"/>
              </a:lnSpc>
              <a:spcBef>
                <a:spcPts val="0"/>
              </a:spcBef>
              <a:spcAft>
                <a:spcPts val="0"/>
              </a:spcAft>
              <a:buSzPts val="4100"/>
              <a:buNone/>
              <a:defRPr sz="4100"/>
            </a:lvl6pPr>
            <a:lvl7pPr lvl="6" algn="ctr">
              <a:lnSpc>
                <a:spcPct val="100000"/>
              </a:lnSpc>
              <a:spcBef>
                <a:spcPts val="0"/>
              </a:spcBef>
              <a:spcAft>
                <a:spcPts val="0"/>
              </a:spcAft>
              <a:buSzPts val="4100"/>
              <a:buNone/>
              <a:defRPr sz="4100"/>
            </a:lvl7pPr>
            <a:lvl8pPr lvl="7" algn="ctr">
              <a:lnSpc>
                <a:spcPct val="100000"/>
              </a:lnSpc>
              <a:spcBef>
                <a:spcPts val="0"/>
              </a:spcBef>
              <a:spcAft>
                <a:spcPts val="0"/>
              </a:spcAft>
              <a:buSzPts val="4100"/>
              <a:buNone/>
              <a:defRPr sz="4100"/>
            </a:lvl8pPr>
            <a:lvl9pPr lvl="8" algn="ctr">
              <a:lnSpc>
                <a:spcPct val="100000"/>
              </a:lnSpc>
              <a:spcBef>
                <a:spcPts val="0"/>
              </a:spcBef>
              <a:spcAft>
                <a:spcPts val="0"/>
              </a:spcAft>
              <a:buSzPts val="4100"/>
              <a:buNone/>
              <a:defRPr sz="4100"/>
            </a:lvl9pPr>
          </a:lstStyle>
          <a:p/>
        </p:txBody>
      </p:sp>
      <p:sp>
        <p:nvSpPr>
          <p:cNvPr id="15" name="Google Shape;15;p4"/>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257705" y="925091"/>
            <a:ext cx="7044600" cy="1190400"/>
          </a:xfrm>
          <a:prstGeom prst="rect">
            <a:avLst/>
          </a:prstGeom>
          <a:noFill/>
          <a:ln>
            <a:noFill/>
          </a:ln>
        </p:spPr>
        <p:txBody>
          <a:bodyPr anchorCtr="0" anchor="t" bIns="103175" lIns="103175" spcFirstLastPara="1" rIns="103175" wrap="square" tIns="10317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8" name="Google Shape;18;p5"/>
          <p:cNvSpPr txBox="1"/>
          <p:nvPr>
            <p:ph idx="1" type="body"/>
          </p:nvPr>
        </p:nvSpPr>
        <p:spPr>
          <a:xfrm>
            <a:off x="257705" y="2395696"/>
            <a:ext cx="7044600" cy="7101600"/>
          </a:xfrm>
          <a:prstGeom prst="rect">
            <a:avLst/>
          </a:prstGeom>
          <a:noFill/>
          <a:ln>
            <a:noFill/>
          </a:ln>
        </p:spPr>
        <p:txBody>
          <a:bodyPr anchorCtr="0" anchor="t" bIns="103175" lIns="103175" spcFirstLastPara="1" rIns="103175" wrap="square" tIns="103175">
            <a:normAutofit/>
          </a:bodyPr>
          <a:lstStyle>
            <a:lvl1pPr indent="-355600" lvl="0" marL="457200" algn="l">
              <a:lnSpc>
                <a:spcPct val="115000"/>
              </a:lnSpc>
              <a:spcBef>
                <a:spcPts val="0"/>
              </a:spcBef>
              <a:spcAft>
                <a:spcPts val="0"/>
              </a:spcAft>
              <a:buSzPts val="2000"/>
              <a:buChar char="●"/>
              <a:defRPr/>
            </a:lvl1pPr>
            <a:lvl2pPr indent="-330200" lvl="1" marL="914400" algn="l">
              <a:lnSpc>
                <a:spcPct val="115000"/>
              </a:lnSpc>
              <a:spcBef>
                <a:spcPts val="0"/>
              </a:spcBef>
              <a:spcAft>
                <a:spcPts val="0"/>
              </a:spcAft>
              <a:buSzPts val="1600"/>
              <a:buChar char="○"/>
              <a:defRPr/>
            </a:lvl2pPr>
            <a:lvl3pPr indent="-330200" lvl="2" marL="1371600" algn="l">
              <a:lnSpc>
                <a:spcPct val="115000"/>
              </a:lnSpc>
              <a:spcBef>
                <a:spcPts val="0"/>
              </a:spcBef>
              <a:spcAft>
                <a:spcPts val="0"/>
              </a:spcAft>
              <a:buSzPts val="1600"/>
              <a:buChar char="■"/>
              <a:defRPr/>
            </a:lvl3pPr>
            <a:lvl4pPr indent="-330200" lvl="3" marL="1828800" algn="l">
              <a:lnSpc>
                <a:spcPct val="115000"/>
              </a:lnSpc>
              <a:spcBef>
                <a:spcPts val="0"/>
              </a:spcBef>
              <a:spcAft>
                <a:spcPts val="0"/>
              </a:spcAft>
              <a:buSzPts val="1600"/>
              <a:buChar char="●"/>
              <a:defRPr/>
            </a:lvl4pPr>
            <a:lvl5pPr indent="-330200" lvl="4" marL="2286000" algn="l">
              <a:lnSpc>
                <a:spcPct val="115000"/>
              </a:lnSpc>
              <a:spcBef>
                <a:spcPts val="0"/>
              </a:spcBef>
              <a:spcAft>
                <a:spcPts val="0"/>
              </a:spcAft>
              <a:buSzPts val="1600"/>
              <a:buChar char="○"/>
              <a:defRPr/>
            </a:lvl5pPr>
            <a:lvl6pPr indent="-330200" lvl="5" marL="2743200" algn="l">
              <a:lnSpc>
                <a:spcPct val="115000"/>
              </a:lnSpc>
              <a:spcBef>
                <a:spcPts val="0"/>
              </a:spcBef>
              <a:spcAft>
                <a:spcPts val="0"/>
              </a:spcAft>
              <a:buSzPts val="1600"/>
              <a:buChar char="■"/>
              <a:defRPr/>
            </a:lvl6pPr>
            <a:lvl7pPr indent="-330200" lvl="6" marL="3200400" algn="l">
              <a:lnSpc>
                <a:spcPct val="115000"/>
              </a:lnSpc>
              <a:spcBef>
                <a:spcPts val="0"/>
              </a:spcBef>
              <a:spcAft>
                <a:spcPts val="0"/>
              </a:spcAft>
              <a:buSzPts val="1600"/>
              <a:buChar char="●"/>
              <a:defRPr/>
            </a:lvl7pPr>
            <a:lvl8pPr indent="-330200" lvl="7" marL="3657600" algn="l">
              <a:lnSpc>
                <a:spcPct val="115000"/>
              </a:lnSpc>
              <a:spcBef>
                <a:spcPts val="0"/>
              </a:spcBef>
              <a:spcAft>
                <a:spcPts val="0"/>
              </a:spcAft>
              <a:buSzPts val="1600"/>
              <a:buChar char="○"/>
              <a:defRPr/>
            </a:lvl8pPr>
            <a:lvl9pPr indent="-330200" lvl="8" marL="4114800" algn="l">
              <a:lnSpc>
                <a:spcPct val="115000"/>
              </a:lnSpc>
              <a:spcBef>
                <a:spcPts val="0"/>
              </a:spcBef>
              <a:spcAft>
                <a:spcPts val="0"/>
              </a:spcAft>
              <a:buSzPts val="1600"/>
              <a:buChar char="■"/>
              <a:defRPr/>
            </a:lvl9pPr>
          </a:lstStyle>
          <a:p/>
        </p:txBody>
      </p:sp>
      <p:sp>
        <p:nvSpPr>
          <p:cNvPr id="19" name="Google Shape;19;p5"/>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257705" y="925091"/>
            <a:ext cx="7044600" cy="1190400"/>
          </a:xfrm>
          <a:prstGeom prst="rect">
            <a:avLst/>
          </a:prstGeom>
          <a:noFill/>
          <a:ln>
            <a:noFill/>
          </a:ln>
        </p:spPr>
        <p:txBody>
          <a:bodyPr anchorCtr="0" anchor="t" bIns="103175" lIns="103175" spcFirstLastPara="1" rIns="103175" wrap="square" tIns="10317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2" name="Google Shape;22;p6"/>
          <p:cNvSpPr txBox="1"/>
          <p:nvPr>
            <p:ph idx="1" type="body"/>
          </p:nvPr>
        </p:nvSpPr>
        <p:spPr>
          <a:xfrm>
            <a:off x="257705" y="2395696"/>
            <a:ext cx="3307200" cy="7101600"/>
          </a:xfrm>
          <a:prstGeom prst="rect">
            <a:avLst/>
          </a:prstGeom>
          <a:noFill/>
          <a:ln>
            <a:noFill/>
          </a:ln>
        </p:spPr>
        <p:txBody>
          <a:bodyPr anchorCtr="0" anchor="t" bIns="103175" lIns="103175" spcFirstLastPara="1" rIns="103175" wrap="square" tIns="103175">
            <a:normAutofit/>
          </a:bodyPr>
          <a:lstStyle>
            <a:lvl1pPr indent="-330200" lvl="0" marL="457200" algn="l">
              <a:lnSpc>
                <a:spcPct val="115000"/>
              </a:lnSpc>
              <a:spcBef>
                <a:spcPts val="0"/>
              </a:spcBef>
              <a:spcAft>
                <a:spcPts val="0"/>
              </a:spcAft>
              <a:buSzPts val="1600"/>
              <a:buChar char="●"/>
              <a:defRPr sz="1600"/>
            </a:lvl1pPr>
            <a:lvl2pPr indent="-317500" lvl="1" marL="914400" algn="l">
              <a:lnSpc>
                <a:spcPct val="115000"/>
              </a:lnSpc>
              <a:spcBef>
                <a:spcPts val="0"/>
              </a:spcBef>
              <a:spcAft>
                <a:spcPts val="0"/>
              </a:spcAft>
              <a:buSzPts val="1400"/>
              <a:buChar char="○"/>
              <a:defRPr sz="1400"/>
            </a:lvl2pPr>
            <a:lvl3pPr indent="-317500" lvl="2" marL="1371600" algn="l">
              <a:lnSpc>
                <a:spcPct val="115000"/>
              </a:lnSpc>
              <a:spcBef>
                <a:spcPts val="0"/>
              </a:spcBef>
              <a:spcAft>
                <a:spcPts val="0"/>
              </a:spcAft>
              <a:buSzPts val="1400"/>
              <a:buChar char="■"/>
              <a:defRPr sz="1400"/>
            </a:lvl3pPr>
            <a:lvl4pPr indent="-317500" lvl="3" marL="1828800" algn="l">
              <a:lnSpc>
                <a:spcPct val="115000"/>
              </a:lnSpc>
              <a:spcBef>
                <a:spcPts val="0"/>
              </a:spcBef>
              <a:spcAft>
                <a:spcPts val="0"/>
              </a:spcAft>
              <a:buSzPts val="1400"/>
              <a:buChar char="●"/>
              <a:defRPr sz="1400"/>
            </a:lvl4pPr>
            <a:lvl5pPr indent="-317500" lvl="4" marL="2286000" algn="l">
              <a:lnSpc>
                <a:spcPct val="115000"/>
              </a:lnSpc>
              <a:spcBef>
                <a:spcPts val="0"/>
              </a:spcBef>
              <a:spcAft>
                <a:spcPts val="0"/>
              </a:spcAft>
              <a:buSzPts val="1400"/>
              <a:buChar char="○"/>
              <a:defRPr sz="1400"/>
            </a:lvl5pPr>
            <a:lvl6pPr indent="-317500" lvl="5" marL="2743200" algn="l">
              <a:lnSpc>
                <a:spcPct val="115000"/>
              </a:lnSpc>
              <a:spcBef>
                <a:spcPts val="0"/>
              </a:spcBef>
              <a:spcAft>
                <a:spcPts val="0"/>
              </a:spcAft>
              <a:buSzPts val="1400"/>
              <a:buChar char="■"/>
              <a:defRPr sz="1400"/>
            </a:lvl6pPr>
            <a:lvl7pPr indent="-317500" lvl="6" marL="3200400" algn="l">
              <a:lnSpc>
                <a:spcPct val="115000"/>
              </a:lnSpc>
              <a:spcBef>
                <a:spcPts val="0"/>
              </a:spcBef>
              <a:spcAft>
                <a:spcPts val="0"/>
              </a:spcAft>
              <a:buSzPts val="1400"/>
              <a:buChar char="●"/>
              <a:defRPr sz="1400"/>
            </a:lvl7pPr>
            <a:lvl8pPr indent="-317500" lvl="7" marL="3657600" algn="l">
              <a:lnSpc>
                <a:spcPct val="115000"/>
              </a:lnSpc>
              <a:spcBef>
                <a:spcPts val="0"/>
              </a:spcBef>
              <a:spcAft>
                <a:spcPts val="0"/>
              </a:spcAft>
              <a:buSzPts val="1400"/>
              <a:buChar char="○"/>
              <a:defRPr sz="1400"/>
            </a:lvl8pPr>
            <a:lvl9pPr indent="-317500" lvl="8" marL="4114800" algn="l">
              <a:lnSpc>
                <a:spcPct val="115000"/>
              </a:lnSpc>
              <a:spcBef>
                <a:spcPts val="0"/>
              </a:spcBef>
              <a:spcAft>
                <a:spcPts val="0"/>
              </a:spcAft>
              <a:buSzPts val="1400"/>
              <a:buChar char="■"/>
              <a:defRPr sz="1400"/>
            </a:lvl9pPr>
          </a:lstStyle>
          <a:p/>
        </p:txBody>
      </p:sp>
      <p:sp>
        <p:nvSpPr>
          <p:cNvPr id="23" name="Google Shape;23;p6"/>
          <p:cNvSpPr txBox="1"/>
          <p:nvPr>
            <p:ph idx="2" type="body"/>
          </p:nvPr>
        </p:nvSpPr>
        <p:spPr>
          <a:xfrm>
            <a:off x="3995291" y="2395696"/>
            <a:ext cx="3307200" cy="7101600"/>
          </a:xfrm>
          <a:prstGeom prst="rect">
            <a:avLst/>
          </a:prstGeom>
          <a:noFill/>
          <a:ln>
            <a:noFill/>
          </a:ln>
        </p:spPr>
        <p:txBody>
          <a:bodyPr anchorCtr="0" anchor="t" bIns="103175" lIns="103175" spcFirstLastPara="1" rIns="103175" wrap="square" tIns="103175">
            <a:normAutofit/>
          </a:bodyPr>
          <a:lstStyle>
            <a:lvl1pPr indent="-330200" lvl="0" marL="457200" algn="l">
              <a:lnSpc>
                <a:spcPct val="115000"/>
              </a:lnSpc>
              <a:spcBef>
                <a:spcPts val="0"/>
              </a:spcBef>
              <a:spcAft>
                <a:spcPts val="0"/>
              </a:spcAft>
              <a:buSzPts val="1600"/>
              <a:buChar char="●"/>
              <a:defRPr sz="1600"/>
            </a:lvl1pPr>
            <a:lvl2pPr indent="-317500" lvl="1" marL="914400" algn="l">
              <a:lnSpc>
                <a:spcPct val="115000"/>
              </a:lnSpc>
              <a:spcBef>
                <a:spcPts val="0"/>
              </a:spcBef>
              <a:spcAft>
                <a:spcPts val="0"/>
              </a:spcAft>
              <a:buSzPts val="1400"/>
              <a:buChar char="○"/>
              <a:defRPr sz="1400"/>
            </a:lvl2pPr>
            <a:lvl3pPr indent="-317500" lvl="2" marL="1371600" algn="l">
              <a:lnSpc>
                <a:spcPct val="115000"/>
              </a:lnSpc>
              <a:spcBef>
                <a:spcPts val="0"/>
              </a:spcBef>
              <a:spcAft>
                <a:spcPts val="0"/>
              </a:spcAft>
              <a:buSzPts val="1400"/>
              <a:buChar char="■"/>
              <a:defRPr sz="1400"/>
            </a:lvl3pPr>
            <a:lvl4pPr indent="-317500" lvl="3" marL="1828800" algn="l">
              <a:lnSpc>
                <a:spcPct val="115000"/>
              </a:lnSpc>
              <a:spcBef>
                <a:spcPts val="0"/>
              </a:spcBef>
              <a:spcAft>
                <a:spcPts val="0"/>
              </a:spcAft>
              <a:buSzPts val="1400"/>
              <a:buChar char="●"/>
              <a:defRPr sz="1400"/>
            </a:lvl4pPr>
            <a:lvl5pPr indent="-317500" lvl="4" marL="2286000" algn="l">
              <a:lnSpc>
                <a:spcPct val="115000"/>
              </a:lnSpc>
              <a:spcBef>
                <a:spcPts val="0"/>
              </a:spcBef>
              <a:spcAft>
                <a:spcPts val="0"/>
              </a:spcAft>
              <a:buSzPts val="1400"/>
              <a:buChar char="○"/>
              <a:defRPr sz="1400"/>
            </a:lvl5pPr>
            <a:lvl6pPr indent="-317500" lvl="5" marL="2743200" algn="l">
              <a:lnSpc>
                <a:spcPct val="115000"/>
              </a:lnSpc>
              <a:spcBef>
                <a:spcPts val="0"/>
              </a:spcBef>
              <a:spcAft>
                <a:spcPts val="0"/>
              </a:spcAft>
              <a:buSzPts val="1400"/>
              <a:buChar char="■"/>
              <a:defRPr sz="1400"/>
            </a:lvl6pPr>
            <a:lvl7pPr indent="-317500" lvl="6" marL="3200400" algn="l">
              <a:lnSpc>
                <a:spcPct val="115000"/>
              </a:lnSpc>
              <a:spcBef>
                <a:spcPts val="0"/>
              </a:spcBef>
              <a:spcAft>
                <a:spcPts val="0"/>
              </a:spcAft>
              <a:buSzPts val="1400"/>
              <a:buChar char="●"/>
              <a:defRPr sz="1400"/>
            </a:lvl7pPr>
            <a:lvl8pPr indent="-317500" lvl="7" marL="3657600" algn="l">
              <a:lnSpc>
                <a:spcPct val="115000"/>
              </a:lnSpc>
              <a:spcBef>
                <a:spcPts val="0"/>
              </a:spcBef>
              <a:spcAft>
                <a:spcPts val="0"/>
              </a:spcAft>
              <a:buSzPts val="1400"/>
              <a:buChar char="○"/>
              <a:defRPr sz="1400"/>
            </a:lvl8pPr>
            <a:lvl9pPr indent="-317500" lvl="8" marL="4114800" algn="l">
              <a:lnSpc>
                <a:spcPct val="115000"/>
              </a:lnSpc>
              <a:spcBef>
                <a:spcPts val="0"/>
              </a:spcBef>
              <a:spcAft>
                <a:spcPts val="0"/>
              </a:spcAft>
              <a:buSzPts val="1400"/>
              <a:buChar char="■"/>
              <a:defRPr sz="1400"/>
            </a:lvl9pPr>
          </a:lstStyle>
          <a:p/>
        </p:txBody>
      </p:sp>
      <p:sp>
        <p:nvSpPr>
          <p:cNvPr id="24" name="Google Shape;24;p6"/>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257705" y="925091"/>
            <a:ext cx="7044600" cy="1190400"/>
          </a:xfrm>
          <a:prstGeom prst="rect">
            <a:avLst/>
          </a:prstGeom>
          <a:noFill/>
          <a:ln>
            <a:noFill/>
          </a:ln>
        </p:spPr>
        <p:txBody>
          <a:bodyPr anchorCtr="0" anchor="t" bIns="103175" lIns="103175" spcFirstLastPara="1" rIns="103175" wrap="square" tIns="10317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7" name="Google Shape;27;p7"/>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257705" y="1154948"/>
            <a:ext cx="2321700" cy="1571100"/>
          </a:xfrm>
          <a:prstGeom prst="rect">
            <a:avLst/>
          </a:prstGeom>
          <a:noFill/>
          <a:ln>
            <a:noFill/>
          </a:ln>
        </p:spPr>
        <p:txBody>
          <a:bodyPr anchorCtr="0" anchor="b" bIns="103175" lIns="103175" spcFirstLastPara="1" rIns="103175" wrap="square" tIns="103175">
            <a:normAutofit/>
          </a:bodyPr>
          <a:lstStyle>
            <a:lvl1pPr lvl="0" algn="l">
              <a:lnSpc>
                <a:spcPct val="100000"/>
              </a:lnSpc>
              <a:spcBef>
                <a:spcPts val="0"/>
              </a:spcBef>
              <a:spcAft>
                <a:spcPts val="0"/>
              </a:spcAft>
              <a:buSzPts val="2700"/>
              <a:buNone/>
              <a:defRPr sz="2700"/>
            </a:lvl1pPr>
            <a:lvl2pPr lvl="1" algn="l">
              <a:lnSpc>
                <a:spcPct val="100000"/>
              </a:lnSpc>
              <a:spcBef>
                <a:spcPts val="0"/>
              </a:spcBef>
              <a:spcAft>
                <a:spcPts val="0"/>
              </a:spcAft>
              <a:buSzPts val="2700"/>
              <a:buNone/>
              <a:defRPr sz="2700"/>
            </a:lvl2pPr>
            <a:lvl3pPr lvl="2" algn="l">
              <a:lnSpc>
                <a:spcPct val="100000"/>
              </a:lnSpc>
              <a:spcBef>
                <a:spcPts val="0"/>
              </a:spcBef>
              <a:spcAft>
                <a:spcPts val="0"/>
              </a:spcAft>
              <a:buSzPts val="2700"/>
              <a:buNone/>
              <a:defRPr sz="2700"/>
            </a:lvl3pPr>
            <a:lvl4pPr lvl="3" algn="l">
              <a:lnSpc>
                <a:spcPct val="100000"/>
              </a:lnSpc>
              <a:spcBef>
                <a:spcPts val="0"/>
              </a:spcBef>
              <a:spcAft>
                <a:spcPts val="0"/>
              </a:spcAft>
              <a:buSzPts val="2700"/>
              <a:buNone/>
              <a:defRPr sz="2700"/>
            </a:lvl4pPr>
            <a:lvl5pPr lvl="4" algn="l">
              <a:lnSpc>
                <a:spcPct val="100000"/>
              </a:lnSpc>
              <a:spcBef>
                <a:spcPts val="0"/>
              </a:spcBef>
              <a:spcAft>
                <a:spcPts val="0"/>
              </a:spcAft>
              <a:buSzPts val="2700"/>
              <a:buNone/>
              <a:defRPr sz="2700"/>
            </a:lvl5pPr>
            <a:lvl6pPr lvl="5" algn="l">
              <a:lnSpc>
                <a:spcPct val="100000"/>
              </a:lnSpc>
              <a:spcBef>
                <a:spcPts val="0"/>
              </a:spcBef>
              <a:spcAft>
                <a:spcPts val="0"/>
              </a:spcAft>
              <a:buSzPts val="2700"/>
              <a:buNone/>
              <a:defRPr sz="2700"/>
            </a:lvl6pPr>
            <a:lvl7pPr lvl="6" algn="l">
              <a:lnSpc>
                <a:spcPct val="100000"/>
              </a:lnSpc>
              <a:spcBef>
                <a:spcPts val="0"/>
              </a:spcBef>
              <a:spcAft>
                <a:spcPts val="0"/>
              </a:spcAft>
              <a:buSzPts val="2700"/>
              <a:buNone/>
              <a:defRPr sz="2700"/>
            </a:lvl7pPr>
            <a:lvl8pPr lvl="7" algn="l">
              <a:lnSpc>
                <a:spcPct val="100000"/>
              </a:lnSpc>
              <a:spcBef>
                <a:spcPts val="0"/>
              </a:spcBef>
              <a:spcAft>
                <a:spcPts val="0"/>
              </a:spcAft>
              <a:buSzPts val="2700"/>
              <a:buNone/>
              <a:defRPr sz="2700"/>
            </a:lvl8pPr>
            <a:lvl9pPr lvl="8" algn="l">
              <a:lnSpc>
                <a:spcPct val="100000"/>
              </a:lnSpc>
              <a:spcBef>
                <a:spcPts val="0"/>
              </a:spcBef>
              <a:spcAft>
                <a:spcPts val="0"/>
              </a:spcAft>
              <a:buSzPts val="2700"/>
              <a:buNone/>
              <a:defRPr sz="2700"/>
            </a:lvl9pPr>
          </a:lstStyle>
          <a:p/>
        </p:txBody>
      </p:sp>
      <p:sp>
        <p:nvSpPr>
          <p:cNvPr id="30" name="Google Shape;30;p8"/>
          <p:cNvSpPr txBox="1"/>
          <p:nvPr>
            <p:ph idx="1" type="body"/>
          </p:nvPr>
        </p:nvSpPr>
        <p:spPr>
          <a:xfrm>
            <a:off x="257705" y="2888617"/>
            <a:ext cx="2321700" cy="6609000"/>
          </a:xfrm>
          <a:prstGeom prst="rect">
            <a:avLst/>
          </a:prstGeom>
          <a:noFill/>
          <a:ln>
            <a:noFill/>
          </a:ln>
        </p:spPr>
        <p:txBody>
          <a:bodyPr anchorCtr="0" anchor="t" bIns="103175" lIns="103175" spcFirstLastPara="1" rIns="103175" wrap="square" tIns="103175">
            <a:normAutofit/>
          </a:bodyPr>
          <a:lstStyle>
            <a:lvl1pPr indent="-317500" lvl="0" marL="457200" algn="l">
              <a:lnSpc>
                <a:spcPct val="115000"/>
              </a:lnSpc>
              <a:spcBef>
                <a:spcPts val="0"/>
              </a:spcBef>
              <a:spcAft>
                <a:spcPts val="0"/>
              </a:spcAft>
              <a:buSzPts val="1400"/>
              <a:buChar char="●"/>
              <a:defRPr sz="1400"/>
            </a:lvl1pPr>
            <a:lvl2pPr indent="-317500" lvl="1" marL="914400" algn="l">
              <a:lnSpc>
                <a:spcPct val="115000"/>
              </a:lnSpc>
              <a:spcBef>
                <a:spcPts val="0"/>
              </a:spcBef>
              <a:spcAft>
                <a:spcPts val="0"/>
              </a:spcAft>
              <a:buSzPts val="1400"/>
              <a:buChar char="○"/>
              <a:defRPr sz="1400"/>
            </a:lvl2pPr>
            <a:lvl3pPr indent="-317500" lvl="2" marL="1371600" algn="l">
              <a:lnSpc>
                <a:spcPct val="115000"/>
              </a:lnSpc>
              <a:spcBef>
                <a:spcPts val="0"/>
              </a:spcBef>
              <a:spcAft>
                <a:spcPts val="0"/>
              </a:spcAft>
              <a:buSzPts val="1400"/>
              <a:buChar char="■"/>
              <a:defRPr sz="1400"/>
            </a:lvl3pPr>
            <a:lvl4pPr indent="-317500" lvl="3" marL="1828800" algn="l">
              <a:lnSpc>
                <a:spcPct val="115000"/>
              </a:lnSpc>
              <a:spcBef>
                <a:spcPts val="0"/>
              </a:spcBef>
              <a:spcAft>
                <a:spcPts val="0"/>
              </a:spcAft>
              <a:buSzPts val="1400"/>
              <a:buChar char="●"/>
              <a:defRPr sz="1400"/>
            </a:lvl4pPr>
            <a:lvl5pPr indent="-317500" lvl="4" marL="2286000" algn="l">
              <a:lnSpc>
                <a:spcPct val="115000"/>
              </a:lnSpc>
              <a:spcBef>
                <a:spcPts val="0"/>
              </a:spcBef>
              <a:spcAft>
                <a:spcPts val="0"/>
              </a:spcAft>
              <a:buSzPts val="1400"/>
              <a:buChar char="○"/>
              <a:defRPr sz="1400"/>
            </a:lvl5pPr>
            <a:lvl6pPr indent="-317500" lvl="5" marL="2743200" algn="l">
              <a:lnSpc>
                <a:spcPct val="115000"/>
              </a:lnSpc>
              <a:spcBef>
                <a:spcPts val="0"/>
              </a:spcBef>
              <a:spcAft>
                <a:spcPts val="0"/>
              </a:spcAft>
              <a:buSzPts val="1400"/>
              <a:buChar char="■"/>
              <a:defRPr sz="1400"/>
            </a:lvl6pPr>
            <a:lvl7pPr indent="-317500" lvl="6" marL="3200400" algn="l">
              <a:lnSpc>
                <a:spcPct val="115000"/>
              </a:lnSpc>
              <a:spcBef>
                <a:spcPts val="0"/>
              </a:spcBef>
              <a:spcAft>
                <a:spcPts val="0"/>
              </a:spcAft>
              <a:buSzPts val="1400"/>
              <a:buChar char="●"/>
              <a:defRPr sz="1400"/>
            </a:lvl7pPr>
            <a:lvl8pPr indent="-317500" lvl="7" marL="3657600" algn="l">
              <a:lnSpc>
                <a:spcPct val="115000"/>
              </a:lnSpc>
              <a:spcBef>
                <a:spcPts val="0"/>
              </a:spcBef>
              <a:spcAft>
                <a:spcPts val="0"/>
              </a:spcAft>
              <a:buSzPts val="1400"/>
              <a:buChar char="○"/>
              <a:defRPr sz="1400"/>
            </a:lvl8pPr>
            <a:lvl9pPr indent="-317500" lvl="8" marL="4114800" algn="l">
              <a:lnSpc>
                <a:spcPct val="115000"/>
              </a:lnSpc>
              <a:spcBef>
                <a:spcPts val="0"/>
              </a:spcBef>
              <a:spcAft>
                <a:spcPts val="0"/>
              </a:spcAft>
              <a:buSzPts val="1400"/>
              <a:buChar char="■"/>
              <a:defRPr sz="1400"/>
            </a:lvl9pPr>
          </a:lstStyle>
          <a:p/>
        </p:txBody>
      </p:sp>
      <p:sp>
        <p:nvSpPr>
          <p:cNvPr id="31" name="Google Shape;31;p8"/>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405325" y="935745"/>
            <a:ext cx="5264700" cy="8503500"/>
          </a:xfrm>
          <a:prstGeom prst="rect">
            <a:avLst/>
          </a:prstGeom>
          <a:noFill/>
          <a:ln>
            <a:noFill/>
          </a:ln>
        </p:spPr>
        <p:txBody>
          <a:bodyPr anchorCtr="0" anchor="ctr" bIns="103175" lIns="103175" spcFirstLastPara="1" rIns="103175" wrap="square" tIns="103175">
            <a:normAutofit/>
          </a:bodyPr>
          <a:lstStyle>
            <a:lvl1pPr lvl="0" algn="l">
              <a:lnSpc>
                <a:spcPct val="100000"/>
              </a:lnSpc>
              <a:spcBef>
                <a:spcPts val="0"/>
              </a:spcBef>
              <a:spcAft>
                <a:spcPts val="0"/>
              </a:spcAft>
              <a:buSzPts val="5400"/>
              <a:buNone/>
              <a:defRPr sz="5400"/>
            </a:lvl1pPr>
            <a:lvl2pPr lvl="1" algn="l">
              <a:lnSpc>
                <a:spcPct val="100000"/>
              </a:lnSpc>
              <a:spcBef>
                <a:spcPts val="0"/>
              </a:spcBef>
              <a:spcAft>
                <a:spcPts val="0"/>
              </a:spcAft>
              <a:buSzPts val="5400"/>
              <a:buNone/>
              <a:defRPr sz="5400"/>
            </a:lvl2pPr>
            <a:lvl3pPr lvl="2" algn="l">
              <a:lnSpc>
                <a:spcPct val="100000"/>
              </a:lnSpc>
              <a:spcBef>
                <a:spcPts val="0"/>
              </a:spcBef>
              <a:spcAft>
                <a:spcPts val="0"/>
              </a:spcAft>
              <a:buSzPts val="5400"/>
              <a:buNone/>
              <a:defRPr sz="5400"/>
            </a:lvl3pPr>
            <a:lvl4pPr lvl="3" algn="l">
              <a:lnSpc>
                <a:spcPct val="100000"/>
              </a:lnSpc>
              <a:spcBef>
                <a:spcPts val="0"/>
              </a:spcBef>
              <a:spcAft>
                <a:spcPts val="0"/>
              </a:spcAft>
              <a:buSzPts val="5400"/>
              <a:buNone/>
              <a:defRPr sz="5400"/>
            </a:lvl4pPr>
            <a:lvl5pPr lvl="4" algn="l">
              <a:lnSpc>
                <a:spcPct val="100000"/>
              </a:lnSpc>
              <a:spcBef>
                <a:spcPts val="0"/>
              </a:spcBef>
              <a:spcAft>
                <a:spcPts val="0"/>
              </a:spcAft>
              <a:buSzPts val="5400"/>
              <a:buNone/>
              <a:defRPr sz="5400"/>
            </a:lvl5pPr>
            <a:lvl6pPr lvl="5" algn="l">
              <a:lnSpc>
                <a:spcPct val="100000"/>
              </a:lnSpc>
              <a:spcBef>
                <a:spcPts val="0"/>
              </a:spcBef>
              <a:spcAft>
                <a:spcPts val="0"/>
              </a:spcAft>
              <a:buSzPts val="5400"/>
              <a:buNone/>
              <a:defRPr sz="5400"/>
            </a:lvl6pPr>
            <a:lvl7pPr lvl="6" algn="l">
              <a:lnSpc>
                <a:spcPct val="100000"/>
              </a:lnSpc>
              <a:spcBef>
                <a:spcPts val="0"/>
              </a:spcBef>
              <a:spcAft>
                <a:spcPts val="0"/>
              </a:spcAft>
              <a:buSzPts val="5400"/>
              <a:buNone/>
              <a:defRPr sz="5400"/>
            </a:lvl7pPr>
            <a:lvl8pPr lvl="7" algn="l">
              <a:lnSpc>
                <a:spcPct val="100000"/>
              </a:lnSpc>
              <a:spcBef>
                <a:spcPts val="0"/>
              </a:spcBef>
              <a:spcAft>
                <a:spcPts val="0"/>
              </a:spcAft>
              <a:buSzPts val="5400"/>
              <a:buNone/>
              <a:defRPr sz="5400"/>
            </a:lvl8pPr>
            <a:lvl9pPr lvl="8" algn="l">
              <a:lnSpc>
                <a:spcPct val="100000"/>
              </a:lnSpc>
              <a:spcBef>
                <a:spcPts val="0"/>
              </a:spcBef>
              <a:spcAft>
                <a:spcPts val="0"/>
              </a:spcAft>
              <a:buSzPts val="5400"/>
              <a:buNone/>
              <a:defRPr sz="5400"/>
            </a:lvl9pPr>
          </a:lstStyle>
          <a:p/>
        </p:txBody>
      </p:sp>
      <p:sp>
        <p:nvSpPr>
          <p:cNvPr id="34" name="Google Shape;34;p9"/>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3780000" y="-260"/>
            <a:ext cx="3780000" cy="10692000"/>
          </a:xfrm>
          <a:prstGeom prst="rect">
            <a:avLst/>
          </a:prstGeom>
          <a:solidFill>
            <a:schemeClr val="lt2"/>
          </a:solidFill>
          <a:ln>
            <a:noFill/>
          </a:ln>
        </p:spPr>
        <p:txBody>
          <a:bodyPr anchorCtr="0" anchor="ctr" bIns="103175" lIns="103175" spcFirstLastPara="1" rIns="103175" wrap="square" tIns="1031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219508" y="2563450"/>
            <a:ext cx="3344400" cy="3081300"/>
          </a:xfrm>
          <a:prstGeom prst="rect">
            <a:avLst/>
          </a:prstGeom>
          <a:noFill/>
          <a:ln>
            <a:noFill/>
          </a:ln>
        </p:spPr>
        <p:txBody>
          <a:bodyPr anchorCtr="0" anchor="b" bIns="103175" lIns="103175" spcFirstLastPara="1" rIns="103175" wrap="square" tIns="103175">
            <a:normAutofit/>
          </a:bodyPr>
          <a:lstStyle>
            <a:lvl1pPr lvl="0" algn="ctr">
              <a:lnSpc>
                <a:spcPct val="100000"/>
              </a:lnSpc>
              <a:spcBef>
                <a:spcPts val="0"/>
              </a:spcBef>
              <a:spcAft>
                <a:spcPts val="0"/>
              </a:spcAft>
              <a:buSzPts val="4700"/>
              <a:buNone/>
              <a:defRPr sz="4700"/>
            </a:lvl1pPr>
            <a:lvl2pPr lvl="1" algn="ctr">
              <a:lnSpc>
                <a:spcPct val="100000"/>
              </a:lnSpc>
              <a:spcBef>
                <a:spcPts val="0"/>
              </a:spcBef>
              <a:spcAft>
                <a:spcPts val="0"/>
              </a:spcAft>
              <a:buSzPts val="4700"/>
              <a:buNone/>
              <a:defRPr sz="4700"/>
            </a:lvl2pPr>
            <a:lvl3pPr lvl="2" algn="ctr">
              <a:lnSpc>
                <a:spcPct val="100000"/>
              </a:lnSpc>
              <a:spcBef>
                <a:spcPts val="0"/>
              </a:spcBef>
              <a:spcAft>
                <a:spcPts val="0"/>
              </a:spcAft>
              <a:buSzPts val="4700"/>
              <a:buNone/>
              <a:defRPr sz="4700"/>
            </a:lvl3pPr>
            <a:lvl4pPr lvl="3" algn="ctr">
              <a:lnSpc>
                <a:spcPct val="100000"/>
              </a:lnSpc>
              <a:spcBef>
                <a:spcPts val="0"/>
              </a:spcBef>
              <a:spcAft>
                <a:spcPts val="0"/>
              </a:spcAft>
              <a:buSzPts val="4700"/>
              <a:buNone/>
              <a:defRPr sz="4700"/>
            </a:lvl4pPr>
            <a:lvl5pPr lvl="4" algn="ctr">
              <a:lnSpc>
                <a:spcPct val="100000"/>
              </a:lnSpc>
              <a:spcBef>
                <a:spcPts val="0"/>
              </a:spcBef>
              <a:spcAft>
                <a:spcPts val="0"/>
              </a:spcAft>
              <a:buSzPts val="4700"/>
              <a:buNone/>
              <a:defRPr sz="4700"/>
            </a:lvl5pPr>
            <a:lvl6pPr lvl="5" algn="ctr">
              <a:lnSpc>
                <a:spcPct val="100000"/>
              </a:lnSpc>
              <a:spcBef>
                <a:spcPts val="0"/>
              </a:spcBef>
              <a:spcAft>
                <a:spcPts val="0"/>
              </a:spcAft>
              <a:buSzPts val="4700"/>
              <a:buNone/>
              <a:defRPr sz="4700"/>
            </a:lvl6pPr>
            <a:lvl7pPr lvl="6" algn="ctr">
              <a:lnSpc>
                <a:spcPct val="100000"/>
              </a:lnSpc>
              <a:spcBef>
                <a:spcPts val="0"/>
              </a:spcBef>
              <a:spcAft>
                <a:spcPts val="0"/>
              </a:spcAft>
              <a:buSzPts val="4700"/>
              <a:buNone/>
              <a:defRPr sz="4700"/>
            </a:lvl7pPr>
            <a:lvl8pPr lvl="7" algn="ctr">
              <a:lnSpc>
                <a:spcPct val="100000"/>
              </a:lnSpc>
              <a:spcBef>
                <a:spcPts val="0"/>
              </a:spcBef>
              <a:spcAft>
                <a:spcPts val="0"/>
              </a:spcAft>
              <a:buSzPts val="4700"/>
              <a:buNone/>
              <a:defRPr sz="4700"/>
            </a:lvl8pPr>
            <a:lvl9pPr lvl="8" algn="ctr">
              <a:lnSpc>
                <a:spcPct val="100000"/>
              </a:lnSpc>
              <a:spcBef>
                <a:spcPts val="0"/>
              </a:spcBef>
              <a:spcAft>
                <a:spcPts val="0"/>
              </a:spcAft>
              <a:buSzPts val="4700"/>
              <a:buNone/>
              <a:defRPr sz="4700"/>
            </a:lvl9pPr>
          </a:lstStyle>
          <a:p/>
        </p:txBody>
      </p:sp>
      <p:sp>
        <p:nvSpPr>
          <p:cNvPr id="38" name="Google Shape;38;p10"/>
          <p:cNvSpPr txBox="1"/>
          <p:nvPr>
            <p:ph idx="1" type="subTitle"/>
          </p:nvPr>
        </p:nvSpPr>
        <p:spPr>
          <a:xfrm>
            <a:off x="219508" y="5826865"/>
            <a:ext cx="3344400" cy="2567400"/>
          </a:xfrm>
          <a:prstGeom prst="rect">
            <a:avLst/>
          </a:prstGeom>
          <a:noFill/>
          <a:ln>
            <a:noFill/>
          </a:ln>
        </p:spPr>
        <p:txBody>
          <a:bodyPr anchorCtr="0" anchor="t" bIns="103175" lIns="103175" spcFirstLastPara="1" rIns="103175" wrap="square" tIns="10317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39" name="Google Shape;39;p10"/>
          <p:cNvSpPr txBox="1"/>
          <p:nvPr>
            <p:ph idx="2" type="body"/>
          </p:nvPr>
        </p:nvSpPr>
        <p:spPr>
          <a:xfrm>
            <a:off x="4083839" y="1505164"/>
            <a:ext cx="3172500" cy="7681200"/>
          </a:xfrm>
          <a:prstGeom prst="rect">
            <a:avLst/>
          </a:prstGeom>
          <a:noFill/>
          <a:ln>
            <a:noFill/>
          </a:ln>
        </p:spPr>
        <p:txBody>
          <a:bodyPr anchorCtr="0" anchor="ctr" bIns="103175" lIns="103175" spcFirstLastPara="1" rIns="103175" wrap="square" tIns="103175">
            <a:normAutofit/>
          </a:bodyPr>
          <a:lstStyle>
            <a:lvl1pPr indent="-355600" lvl="0" marL="457200" algn="l">
              <a:lnSpc>
                <a:spcPct val="115000"/>
              </a:lnSpc>
              <a:spcBef>
                <a:spcPts val="0"/>
              </a:spcBef>
              <a:spcAft>
                <a:spcPts val="0"/>
              </a:spcAft>
              <a:buSzPts val="2000"/>
              <a:buChar char="●"/>
              <a:defRPr/>
            </a:lvl1pPr>
            <a:lvl2pPr indent="-330200" lvl="1" marL="914400" algn="l">
              <a:lnSpc>
                <a:spcPct val="115000"/>
              </a:lnSpc>
              <a:spcBef>
                <a:spcPts val="0"/>
              </a:spcBef>
              <a:spcAft>
                <a:spcPts val="0"/>
              </a:spcAft>
              <a:buSzPts val="1600"/>
              <a:buChar char="○"/>
              <a:defRPr/>
            </a:lvl2pPr>
            <a:lvl3pPr indent="-330200" lvl="2" marL="1371600" algn="l">
              <a:lnSpc>
                <a:spcPct val="115000"/>
              </a:lnSpc>
              <a:spcBef>
                <a:spcPts val="0"/>
              </a:spcBef>
              <a:spcAft>
                <a:spcPts val="0"/>
              </a:spcAft>
              <a:buSzPts val="1600"/>
              <a:buChar char="■"/>
              <a:defRPr/>
            </a:lvl3pPr>
            <a:lvl4pPr indent="-330200" lvl="3" marL="1828800" algn="l">
              <a:lnSpc>
                <a:spcPct val="115000"/>
              </a:lnSpc>
              <a:spcBef>
                <a:spcPts val="0"/>
              </a:spcBef>
              <a:spcAft>
                <a:spcPts val="0"/>
              </a:spcAft>
              <a:buSzPts val="1600"/>
              <a:buChar char="●"/>
              <a:defRPr/>
            </a:lvl4pPr>
            <a:lvl5pPr indent="-330200" lvl="4" marL="2286000" algn="l">
              <a:lnSpc>
                <a:spcPct val="115000"/>
              </a:lnSpc>
              <a:spcBef>
                <a:spcPts val="0"/>
              </a:spcBef>
              <a:spcAft>
                <a:spcPts val="0"/>
              </a:spcAft>
              <a:buSzPts val="1600"/>
              <a:buChar char="○"/>
              <a:defRPr/>
            </a:lvl5pPr>
            <a:lvl6pPr indent="-330200" lvl="5" marL="2743200" algn="l">
              <a:lnSpc>
                <a:spcPct val="115000"/>
              </a:lnSpc>
              <a:spcBef>
                <a:spcPts val="0"/>
              </a:spcBef>
              <a:spcAft>
                <a:spcPts val="0"/>
              </a:spcAft>
              <a:buSzPts val="1600"/>
              <a:buChar char="■"/>
              <a:defRPr/>
            </a:lvl6pPr>
            <a:lvl7pPr indent="-330200" lvl="6" marL="3200400" algn="l">
              <a:lnSpc>
                <a:spcPct val="115000"/>
              </a:lnSpc>
              <a:spcBef>
                <a:spcPts val="0"/>
              </a:spcBef>
              <a:spcAft>
                <a:spcPts val="0"/>
              </a:spcAft>
              <a:buSzPts val="1600"/>
              <a:buChar char="●"/>
              <a:defRPr/>
            </a:lvl7pPr>
            <a:lvl8pPr indent="-330200" lvl="7" marL="3657600" algn="l">
              <a:lnSpc>
                <a:spcPct val="115000"/>
              </a:lnSpc>
              <a:spcBef>
                <a:spcPts val="0"/>
              </a:spcBef>
              <a:spcAft>
                <a:spcPts val="0"/>
              </a:spcAft>
              <a:buSzPts val="1600"/>
              <a:buChar char="○"/>
              <a:defRPr/>
            </a:lvl8pPr>
            <a:lvl9pPr indent="-330200" lvl="8" marL="4114800" algn="l">
              <a:lnSpc>
                <a:spcPct val="115000"/>
              </a:lnSpc>
              <a:spcBef>
                <a:spcPts val="0"/>
              </a:spcBef>
              <a:spcAft>
                <a:spcPts val="0"/>
              </a:spcAft>
              <a:buSzPts val="1600"/>
              <a:buChar char="■"/>
              <a:defRPr/>
            </a:lvl9pPr>
          </a:lstStyle>
          <a:p/>
        </p:txBody>
      </p:sp>
      <p:sp>
        <p:nvSpPr>
          <p:cNvPr id="40" name="Google Shape;40;p10"/>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257705" y="8794266"/>
            <a:ext cx="4959600" cy="1257600"/>
          </a:xfrm>
          <a:prstGeom prst="rect">
            <a:avLst/>
          </a:prstGeom>
          <a:noFill/>
          <a:ln>
            <a:noFill/>
          </a:ln>
        </p:spPr>
        <p:txBody>
          <a:bodyPr anchorCtr="0" anchor="ctr" bIns="103175" lIns="103175" spcFirstLastPara="1" rIns="103175" wrap="square" tIns="103175">
            <a:normAutofit/>
          </a:bodyPr>
          <a:lstStyle>
            <a:lvl1pPr indent="-228600" lvl="0" marL="457200" algn="l">
              <a:lnSpc>
                <a:spcPct val="100000"/>
              </a:lnSpc>
              <a:spcBef>
                <a:spcPts val="0"/>
              </a:spcBef>
              <a:spcAft>
                <a:spcPts val="0"/>
              </a:spcAft>
              <a:buSzPts val="2000"/>
              <a:buNone/>
              <a:defRPr/>
            </a:lvl1pPr>
          </a:lstStyle>
          <a:p/>
        </p:txBody>
      </p:sp>
      <p:sp>
        <p:nvSpPr>
          <p:cNvPr id="43" name="Google Shape;43;p11"/>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57705" y="925091"/>
            <a:ext cx="7044600" cy="1190400"/>
          </a:xfrm>
          <a:prstGeom prst="rect">
            <a:avLst/>
          </a:prstGeom>
          <a:noFill/>
          <a:ln>
            <a:noFill/>
          </a:ln>
        </p:spPr>
        <p:txBody>
          <a:bodyPr anchorCtr="0" anchor="t" bIns="103175" lIns="103175" spcFirstLastPara="1" rIns="103175" wrap="square" tIns="103175">
            <a:normAutofit/>
          </a:bodyPr>
          <a:lstStyle>
            <a:lvl1pPr lvl="0"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257705" y="2395696"/>
            <a:ext cx="7044600" cy="7101600"/>
          </a:xfrm>
          <a:prstGeom prst="rect">
            <a:avLst/>
          </a:prstGeom>
          <a:noFill/>
          <a:ln>
            <a:noFill/>
          </a:ln>
        </p:spPr>
        <p:txBody>
          <a:bodyPr anchorCtr="0" anchor="t" bIns="103175" lIns="103175" spcFirstLastPara="1" rIns="103175" wrap="square" tIns="103175">
            <a:normAutofit/>
          </a:bodyPr>
          <a:lstStyle>
            <a:lvl1pPr indent="-355600" lvl="0" marL="457200" marR="0" rtl="0" algn="l">
              <a:lnSpc>
                <a:spcPct val="115000"/>
              </a:lnSpc>
              <a:spcBef>
                <a:spcPts val="0"/>
              </a:spcBef>
              <a:spcAft>
                <a:spcPts val="0"/>
              </a:spcAft>
              <a:buClr>
                <a:schemeClr val="dk2"/>
              </a:buClr>
              <a:buSzPts val="2000"/>
              <a:buFont typeface="Arial"/>
              <a:buChar char="●"/>
              <a:defRPr b="0" i="0" sz="2000" u="none" cap="none" strike="noStrike">
                <a:solidFill>
                  <a:schemeClr val="dk2"/>
                </a:solidFill>
                <a:latin typeface="Arial"/>
                <a:ea typeface="Arial"/>
                <a:cs typeface="Arial"/>
                <a:sym typeface="Arial"/>
              </a:defRPr>
            </a:lvl1pPr>
            <a:lvl2pPr indent="-330200" lvl="1" marL="9144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2pPr>
            <a:lvl3pPr indent="-330200" lvl="2" marL="13716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3pPr>
            <a:lvl4pPr indent="-330200" lvl="3" marL="18288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4pPr>
            <a:lvl5pPr indent="-330200" lvl="4" marL="22860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5pPr>
            <a:lvl6pPr indent="-330200" lvl="5" marL="27432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6pPr>
            <a:lvl7pPr indent="-330200" lvl="6" marL="32004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7pPr>
            <a:lvl8pPr indent="-330200" lvl="7" marL="36576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8pPr>
            <a:lvl9pPr indent="-330200" lvl="8" marL="4114800" marR="0" rtl="0" algn="l">
              <a:lnSpc>
                <a:spcPct val="115000"/>
              </a:lnSpc>
              <a:spcBef>
                <a:spcPts val="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7004788" y="9693616"/>
            <a:ext cx="453600" cy="818100"/>
          </a:xfrm>
          <a:prstGeom prst="rect">
            <a:avLst/>
          </a:prstGeom>
          <a:noFill/>
          <a:ln>
            <a:noFill/>
          </a:ln>
        </p:spPr>
        <p:txBody>
          <a:bodyPr anchorCtr="0" anchor="ctr" bIns="103175" lIns="103175" spcFirstLastPara="1" rIns="103175" wrap="square" tIns="103175">
            <a:norm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www.wensumtrust.org.uk/wensumenglishhub/about" TargetMode="External"/><Relationship Id="rId5" Type="http://schemas.openxmlformats.org/officeDocument/2006/relationships/image" Target="../media/image2.png"/><Relationship Id="rId6"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p:nvPr/>
        </p:nvSpPr>
        <p:spPr>
          <a:xfrm>
            <a:off x="4019550" y="8299825"/>
            <a:ext cx="2012400" cy="988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
          <p:cNvSpPr/>
          <p:nvPr/>
        </p:nvSpPr>
        <p:spPr>
          <a:xfrm>
            <a:off x="1956825" y="8270075"/>
            <a:ext cx="1829700" cy="988500"/>
          </a:xfrm>
          <a:prstGeom prst="horizontalScroll">
            <a:avLst>
              <a:gd fmla="val 12500" name="adj"/>
            </a:avLst>
          </a:prstGeom>
          <a:solidFill>
            <a:srgbClr val="CFE2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
          <p:cNvSpPr/>
          <p:nvPr/>
        </p:nvSpPr>
        <p:spPr>
          <a:xfrm rot="10800000">
            <a:off x="5777700" y="250"/>
            <a:ext cx="1782300" cy="4997100"/>
          </a:xfrm>
          <a:prstGeom prst="rtTriangle">
            <a:avLst/>
          </a:prstGeom>
          <a:solidFill>
            <a:srgbClr val="E97E18"/>
          </a:solidFill>
          <a:ln cap="flat" cmpd="sng" w="9525">
            <a:solidFill>
              <a:srgbClr val="E97E1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
          <p:cNvSpPr/>
          <p:nvPr/>
        </p:nvSpPr>
        <p:spPr>
          <a:xfrm flipH="1">
            <a:off x="5730300" y="2765975"/>
            <a:ext cx="1829700" cy="7926000"/>
          </a:xfrm>
          <a:prstGeom prst="rtTriangle">
            <a:avLst/>
          </a:prstGeom>
          <a:solidFill>
            <a:srgbClr val="074E75"/>
          </a:solidFill>
          <a:ln cap="flat" cmpd="sng" w="9525">
            <a:solidFill>
              <a:srgbClr val="074E7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
          <p:cNvSpPr/>
          <p:nvPr/>
        </p:nvSpPr>
        <p:spPr>
          <a:xfrm>
            <a:off x="0" y="10166850"/>
            <a:ext cx="7560000" cy="525300"/>
          </a:xfrm>
          <a:prstGeom prst="rect">
            <a:avLst/>
          </a:prstGeom>
          <a:solidFill>
            <a:srgbClr val="E97E18"/>
          </a:solidFill>
          <a:ln cap="flat" cmpd="sng" w="9525">
            <a:solidFill>
              <a:srgbClr val="E97E18"/>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9" name="Google Shape;59;p1"/>
          <p:cNvPicPr preferRelativeResize="0"/>
          <p:nvPr/>
        </p:nvPicPr>
        <p:blipFill rotWithShape="1">
          <a:blip r:embed="rId3">
            <a:alphaModFix/>
          </a:blip>
          <a:srcRect b="0" l="0" r="0" t="0"/>
          <a:stretch/>
        </p:blipFill>
        <p:spPr>
          <a:xfrm>
            <a:off x="331425" y="127050"/>
            <a:ext cx="5398876" cy="988500"/>
          </a:xfrm>
          <a:prstGeom prst="rect">
            <a:avLst/>
          </a:prstGeom>
          <a:noFill/>
          <a:ln>
            <a:noFill/>
          </a:ln>
        </p:spPr>
      </p:pic>
      <p:sp>
        <p:nvSpPr>
          <p:cNvPr id="60" name="Google Shape;60;p1"/>
          <p:cNvSpPr txBox="1"/>
          <p:nvPr/>
        </p:nvSpPr>
        <p:spPr>
          <a:xfrm>
            <a:off x="118850" y="1301650"/>
            <a:ext cx="6080400" cy="1477500"/>
          </a:xfrm>
          <a:prstGeom prst="rect">
            <a:avLst/>
          </a:prstGeom>
          <a:noFill/>
          <a:ln>
            <a:noFill/>
          </a:ln>
        </p:spPr>
        <p:txBody>
          <a:bodyPr anchorCtr="0" anchor="t" bIns="91425" lIns="91425" spcFirstLastPara="1" rIns="91425" wrap="square" tIns="91425">
            <a:spAutoFit/>
          </a:bodyPr>
          <a:lstStyle/>
          <a:p>
            <a:pPr indent="0" lvl="0" marL="0" marR="160399" rtl="0" algn="l">
              <a:lnSpc>
                <a:spcPct val="100000"/>
              </a:lnSpc>
              <a:spcBef>
                <a:spcPts val="0"/>
              </a:spcBef>
              <a:spcAft>
                <a:spcPts val="0"/>
              </a:spcAft>
              <a:buClr>
                <a:srgbClr val="000000"/>
              </a:buClr>
              <a:buSzPts val="2200"/>
              <a:buFont typeface="Arial"/>
              <a:buNone/>
            </a:pPr>
            <a:r>
              <a:rPr b="1" i="0" lang="en-GB" sz="2200" u="none" cap="none" strike="noStrike">
                <a:solidFill>
                  <a:srgbClr val="26457B"/>
                </a:solidFill>
                <a:latin typeface="Arial"/>
                <a:ea typeface="Arial"/>
                <a:cs typeface="Arial"/>
                <a:sym typeface="Arial"/>
              </a:rPr>
              <a:t>Reading for Pleasure: Transforming your school's reading culture (TSRC)</a:t>
            </a:r>
            <a:endParaRPr b="1" i="0" sz="2200" u="none" cap="none" strike="noStrike">
              <a:solidFill>
                <a:srgbClr val="26457B"/>
              </a:solidFill>
              <a:latin typeface="Arial"/>
              <a:ea typeface="Arial"/>
              <a:cs typeface="Arial"/>
              <a:sym typeface="Arial"/>
            </a:endParaRPr>
          </a:p>
          <a:p>
            <a:pPr indent="0" lvl="0" marL="0" marR="160399" rtl="0" algn="l">
              <a:lnSpc>
                <a:spcPct val="100000"/>
              </a:lnSpc>
              <a:spcBef>
                <a:spcPts val="0"/>
              </a:spcBef>
              <a:spcAft>
                <a:spcPts val="0"/>
              </a:spcAft>
              <a:buClr>
                <a:srgbClr val="000000"/>
              </a:buClr>
              <a:buSzPts val="2000"/>
              <a:buFont typeface="Arial"/>
              <a:buNone/>
            </a:pPr>
            <a:r>
              <a:rPr b="0" i="0" lang="en-GB" sz="2000" u="none" cap="none" strike="noStrike">
                <a:solidFill>
                  <a:srgbClr val="26457B"/>
                </a:solidFill>
                <a:latin typeface="Arial"/>
                <a:ea typeface="Arial"/>
                <a:cs typeface="Arial"/>
                <a:sym typeface="Arial"/>
              </a:rPr>
              <a:t>Evidence-based leadership CPD for primary English Leads</a:t>
            </a:r>
            <a:endParaRPr b="0" i="0" sz="500" u="none" cap="none" strike="noStrike">
              <a:solidFill>
                <a:srgbClr val="000000"/>
              </a:solidFill>
              <a:latin typeface="Arial"/>
              <a:ea typeface="Arial"/>
              <a:cs typeface="Arial"/>
              <a:sym typeface="Arial"/>
            </a:endParaRPr>
          </a:p>
        </p:txBody>
      </p:sp>
      <p:sp>
        <p:nvSpPr>
          <p:cNvPr id="61" name="Google Shape;61;p1"/>
          <p:cNvSpPr txBox="1"/>
          <p:nvPr/>
        </p:nvSpPr>
        <p:spPr>
          <a:xfrm>
            <a:off x="1182114" y="10183488"/>
            <a:ext cx="7461300" cy="430800"/>
          </a:xfrm>
          <a:prstGeom prst="rect">
            <a:avLst/>
          </a:prstGeom>
          <a:noFill/>
          <a:ln>
            <a:noFill/>
          </a:ln>
        </p:spPr>
        <p:txBody>
          <a:bodyPr anchorCtr="0" anchor="t" bIns="91425" lIns="91425" spcFirstLastPara="1" rIns="91425" wrap="square" tIns="91425">
            <a:spAutoFit/>
          </a:bodyPr>
          <a:lstStyle/>
          <a:p>
            <a:pPr indent="0" lvl="0" marL="0" marR="160399" rtl="0" algn="l">
              <a:lnSpc>
                <a:spcPct val="100000"/>
              </a:lnSpc>
              <a:spcBef>
                <a:spcPts val="0"/>
              </a:spcBef>
              <a:spcAft>
                <a:spcPts val="0"/>
              </a:spcAft>
              <a:buClr>
                <a:srgbClr val="000000"/>
              </a:buClr>
              <a:buSzPts val="1600"/>
              <a:buFont typeface="Arial"/>
              <a:buNone/>
            </a:pPr>
            <a:r>
              <a:rPr b="0" i="0" lang="en-GB" sz="1600" u="sng" cap="none" strike="noStrike">
                <a:solidFill>
                  <a:schemeClr val="dk1"/>
                </a:solidFill>
                <a:latin typeface="Arial"/>
                <a:ea typeface="Arial"/>
                <a:cs typeface="Arial"/>
                <a:sym typeface="Arial"/>
                <a:hlinkClick r:id="rId4">
                  <a:extLst>
                    <a:ext uri="{A12FA001-AC4F-418D-AE19-62706E023703}">
                      <ahyp:hlinkClr val="tx"/>
                    </a:ext>
                  </a:extLst>
                </a:hlinkClick>
              </a:rPr>
              <a:t>https://www.wensumtrust.org.uk/wensumenglishhub/about</a:t>
            </a:r>
            <a:endParaRPr b="0" i="0" sz="1600" u="none" cap="none" strike="noStrike">
              <a:solidFill>
                <a:schemeClr val="dk1"/>
              </a:solidFill>
              <a:latin typeface="Arial"/>
              <a:ea typeface="Arial"/>
              <a:cs typeface="Arial"/>
              <a:sym typeface="Arial"/>
            </a:endParaRPr>
          </a:p>
        </p:txBody>
      </p:sp>
      <p:sp>
        <p:nvSpPr>
          <p:cNvPr id="62" name="Google Shape;62;p1"/>
          <p:cNvSpPr txBox="1"/>
          <p:nvPr/>
        </p:nvSpPr>
        <p:spPr>
          <a:xfrm>
            <a:off x="1951650" y="870550"/>
            <a:ext cx="3656700" cy="369302"/>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0"/>
              </a:spcBef>
              <a:spcAft>
                <a:spcPts val="0"/>
              </a:spcAft>
              <a:buClr>
                <a:srgbClr val="000000"/>
              </a:buClr>
              <a:buSzPts val="1200"/>
              <a:buFont typeface="Arial"/>
              <a:buNone/>
            </a:pPr>
            <a:r>
              <a:rPr b="1" i="0" lang="en-GB" sz="1200" u="none" cap="none" strike="noStrike">
                <a:solidFill>
                  <a:srgbClr val="26457B"/>
                </a:solidFill>
                <a:latin typeface="Arial"/>
                <a:ea typeface="Arial"/>
                <a:cs typeface="Arial"/>
                <a:sym typeface="Arial"/>
              </a:rPr>
              <a:t>Wensum English Hub</a:t>
            </a:r>
            <a:endParaRPr b="0" i="0" sz="1200" u="none" cap="none" strike="noStrike">
              <a:solidFill>
                <a:srgbClr val="01044F"/>
              </a:solidFill>
              <a:highlight>
                <a:srgbClr val="FF0000"/>
              </a:highlight>
              <a:latin typeface="Arial"/>
              <a:ea typeface="Arial"/>
              <a:cs typeface="Arial"/>
              <a:sym typeface="Arial"/>
            </a:endParaRPr>
          </a:p>
        </p:txBody>
      </p:sp>
      <p:graphicFrame>
        <p:nvGraphicFramePr>
          <p:cNvPr id="63" name="Google Shape;63;p1"/>
          <p:cNvGraphicFramePr/>
          <p:nvPr/>
        </p:nvGraphicFramePr>
        <p:xfrm>
          <a:off x="331432" y="5174903"/>
          <a:ext cx="3000000" cy="3000000"/>
        </p:xfrm>
        <a:graphic>
          <a:graphicData uri="http://schemas.openxmlformats.org/drawingml/2006/table">
            <a:tbl>
              <a:tblPr>
                <a:noFill/>
                <a:tableStyleId>{0E3ED253-7EE1-48D5-927D-EE97C150DDE1}</a:tableStyleId>
              </a:tblPr>
              <a:tblGrid>
                <a:gridCol w="1055075"/>
                <a:gridCol w="2891100"/>
                <a:gridCol w="1851325"/>
              </a:tblGrid>
              <a:tr h="622100">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t>Session 1</a:t>
                      </a:r>
                      <a:endParaRPr b="1"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t>Reading for Pleasure: a whole school culture</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en-GB" sz="1100">
                          <a:solidFill>
                            <a:schemeClr val="dk1"/>
                          </a:solidFill>
                        </a:rPr>
                        <a:t>12</a:t>
                      </a:r>
                      <a:r>
                        <a:rPr lang="en-GB" sz="1100" u="none" cap="none" strike="noStrike">
                          <a:solidFill>
                            <a:schemeClr val="dk1"/>
                          </a:solidFill>
                        </a:rPr>
                        <a:t>th October 202</a:t>
                      </a:r>
                      <a:r>
                        <a:rPr lang="en-GB" sz="1100">
                          <a:solidFill>
                            <a:schemeClr val="dk1"/>
                          </a:solidFill>
                        </a:rPr>
                        <a:t>3</a:t>
                      </a:r>
                      <a:endParaRPr sz="1100" u="none" cap="none" strike="noStrike">
                        <a:solidFill>
                          <a:schemeClr val="dk1"/>
                        </a:solidFill>
                      </a:endParaRPr>
                    </a:p>
                    <a:p>
                      <a:pPr indent="0" lvl="0" marL="0" marR="0" rtl="0" algn="l">
                        <a:lnSpc>
                          <a:spcPct val="115000"/>
                        </a:lnSpc>
                        <a:spcBef>
                          <a:spcPts val="0"/>
                        </a:spcBef>
                        <a:spcAft>
                          <a:spcPts val="0"/>
                        </a:spcAft>
                        <a:buClr>
                          <a:schemeClr val="dk1"/>
                        </a:buClr>
                        <a:buSzPts val="1100"/>
                        <a:buFont typeface="Arial"/>
                        <a:buNone/>
                      </a:pPr>
                      <a:r>
                        <a:rPr lang="en-GB" sz="1100" u="none" cap="none" strike="noStrike">
                          <a:solidFill>
                            <a:schemeClr val="dk1"/>
                          </a:solidFill>
                        </a:rPr>
                        <a:t>9.30am – 12pm</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512800">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t>Session 2 </a:t>
                      </a:r>
                      <a:endParaRPr b="1"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t>Creating whole school change</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chemeClr val="dk1"/>
                        </a:buClr>
                        <a:buSzPts val="1100"/>
                        <a:buFont typeface="Arial"/>
                        <a:buNone/>
                      </a:pPr>
                      <a:r>
                        <a:rPr lang="en-GB" sz="1100" u="none" cap="none" strike="noStrike">
                          <a:solidFill>
                            <a:schemeClr val="dk1"/>
                          </a:solidFill>
                        </a:rPr>
                        <a:t>2</a:t>
                      </a:r>
                      <a:r>
                        <a:rPr lang="en-GB" sz="1100">
                          <a:solidFill>
                            <a:schemeClr val="dk1"/>
                          </a:solidFill>
                        </a:rPr>
                        <a:t>3rd</a:t>
                      </a:r>
                      <a:r>
                        <a:rPr lang="en-GB" sz="1100" u="none" cap="none" strike="noStrike">
                          <a:solidFill>
                            <a:schemeClr val="dk1"/>
                          </a:solidFill>
                        </a:rPr>
                        <a:t> November 202</a:t>
                      </a:r>
                      <a:r>
                        <a:rPr lang="en-GB" sz="1100">
                          <a:solidFill>
                            <a:schemeClr val="dk1"/>
                          </a:solidFill>
                        </a:rPr>
                        <a:t>3</a:t>
                      </a:r>
                      <a:endParaRPr sz="1100" u="none" cap="none" strike="noStrike">
                        <a:solidFill>
                          <a:schemeClr val="dk1"/>
                        </a:solidFill>
                      </a:endParaRPr>
                    </a:p>
                    <a:p>
                      <a:pPr indent="0" lvl="0" marL="0" marR="0" rtl="0" algn="l">
                        <a:lnSpc>
                          <a:spcPct val="115000"/>
                        </a:lnSpc>
                        <a:spcBef>
                          <a:spcPts val="0"/>
                        </a:spcBef>
                        <a:spcAft>
                          <a:spcPts val="0"/>
                        </a:spcAft>
                        <a:buClr>
                          <a:schemeClr val="dk1"/>
                        </a:buClr>
                        <a:buSzPts val="1100"/>
                        <a:buFont typeface="Arial"/>
                        <a:buNone/>
                      </a:pPr>
                      <a:r>
                        <a:rPr lang="en-GB" sz="1100" u="none" cap="none" strike="noStrike">
                          <a:solidFill>
                            <a:schemeClr val="dk1"/>
                          </a:solidFill>
                        </a:rPr>
                        <a:t>9.30am – 12pm</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606875">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t>Session 3 </a:t>
                      </a:r>
                      <a:endParaRPr b="1"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t>Creating a reading school: structural changes</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chemeClr val="dk1"/>
                        </a:buClr>
                        <a:buSzPts val="1100"/>
                        <a:buFont typeface="Arial"/>
                        <a:buNone/>
                      </a:pPr>
                      <a:r>
                        <a:rPr lang="en-GB" sz="1100">
                          <a:solidFill>
                            <a:schemeClr val="dk1"/>
                          </a:solidFill>
                        </a:rPr>
                        <a:t>1st </a:t>
                      </a:r>
                      <a:r>
                        <a:rPr lang="en-GB" sz="1100" u="none" cap="none" strike="noStrike">
                          <a:solidFill>
                            <a:schemeClr val="dk1"/>
                          </a:solidFill>
                        </a:rPr>
                        <a:t>February 202</a:t>
                      </a:r>
                      <a:r>
                        <a:rPr lang="en-GB" sz="1100">
                          <a:solidFill>
                            <a:schemeClr val="dk1"/>
                          </a:solidFill>
                        </a:rPr>
                        <a:t>4</a:t>
                      </a:r>
                      <a:endParaRPr sz="1100" u="none" cap="none" strike="noStrike">
                        <a:solidFill>
                          <a:schemeClr val="dk1"/>
                        </a:solidFill>
                      </a:endParaRPr>
                    </a:p>
                    <a:p>
                      <a:pPr indent="0" lvl="0" marL="0" marR="0" rtl="0" algn="l">
                        <a:lnSpc>
                          <a:spcPct val="115000"/>
                        </a:lnSpc>
                        <a:spcBef>
                          <a:spcPts val="0"/>
                        </a:spcBef>
                        <a:spcAft>
                          <a:spcPts val="0"/>
                        </a:spcAft>
                        <a:buClr>
                          <a:schemeClr val="dk1"/>
                        </a:buClr>
                        <a:buSzPts val="1100"/>
                        <a:buFont typeface="Arial"/>
                        <a:buNone/>
                      </a:pPr>
                      <a:r>
                        <a:rPr lang="en-GB" sz="1100" u="none" cap="none" strike="noStrike">
                          <a:solidFill>
                            <a:schemeClr val="dk1"/>
                          </a:solidFill>
                        </a:rPr>
                        <a:t>9.30am-12pm</a:t>
                      </a:r>
                      <a:endParaRPr sz="1100" u="none" cap="none" strike="noStrike">
                        <a:solidFill>
                          <a:schemeClr val="dk1"/>
                        </a:solidFill>
                      </a:endParaRPr>
                    </a:p>
                    <a:p>
                      <a:pPr indent="0" lvl="0" marL="0" marR="0" rtl="0" algn="l">
                        <a:lnSpc>
                          <a:spcPct val="100000"/>
                        </a:lnSpc>
                        <a:spcBef>
                          <a:spcPts val="0"/>
                        </a:spcBef>
                        <a:spcAft>
                          <a:spcPts val="0"/>
                        </a:spcAft>
                        <a:buClr>
                          <a:srgbClr val="000000"/>
                        </a:buClr>
                        <a:buSzPts val="1000"/>
                        <a:buFont typeface="Arial"/>
                        <a:buNone/>
                      </a:pPr>
                      <a:r>
                        <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548600">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t>Session 4 </a:t>
                      </a:r>
                      <a:endParaRPr b="1"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t>Creating a reading school: behavioural changes</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en-GB" sz="1200"/>
                        <a:t>21st March 2024</a:t>
                      </a:r>
                      <a:endParaRPr sz="1100" u="none" cap="none" strike="noStrike">
                        <a:solidFill>
                          <a:schemeClr val="dk1"/>
                        </a:solidFill>
                      </a:endParaRPr>
                    </a:p>
                    <a:p>
                      <a:pPr indent="0" lvl="0" marL="0" marR="0" rtl="0" algn="l">
                        <a:lnSpc>
                          <a:spcPct val="115000"/>
                        </a:lnSpc>
                        <a:spcBef>
                          <a:spcPts val="0"/>
                        </a:spcBef>
                        <a:spcAft>
                          <a:spcPts val="0"/>
                        </a:spcAft>
                        <a:buClr>
                          <a:schemeClr val="dk1"/>
                        </a:buClr>
                        <a:buSzPts val="1100"/>
                        <a:buFont typeface="Arial"/>
                        <a:buNone/>
                      </a:pPr>
                      <a:r>
                        <a:rPr lang="en-GB" sz="1100" u="none" cap="none" strike="noStrike">
                          <a:solidFill>
                            <a:schemeClr val="dk1"/>
                          </a:solidFill>
                        </a:rPr>
                        <a:t>9.30am – 12pm</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550425">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t>Session 5 </a:t>
                      </a:r>
                      <a:endParaRPr b="1"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t>Celebrating impact and sustaining change</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chemeClr val="dk1"/>
                        </a:buClr>
                        <a:buSzPts val="1100"/>
                        <a:buFont typeface="Arial"/>
                        <a:buNone/>
                      </a:pPr>
                      <a:r>
                        <a:rPr lang="en-GB" sz="1100">
                          <a:solidFill>
                            <a:schemeClr val="dk1"/>
                          </a:solidFill>
                        </a:rPr>
                        <a:t>27</a:t>
                      </a:r>
                      <a:r>
                        <a:rPr lang="en-GB" sz="1100" u="none" cap="none" strike="noStrike">
                          <a:solidFill>
                            <a:schemeClr val="dk1"/>
                          </a:solidFill>
                        </a:rPr>
                        <a:t>th Ju</a:t>
                      </a:r>
                      <a:r>
                        <a:rPr lang="en-GB" sz="1100">
                          <a:solidFill>
                            <a:schemeClr val="dk1"/>
                          </a:solidFill>
                        </a:rPr>
                        <a:t>ne 2024</a:t>
                      </a:r>
                      <a:endParaRPr sz="1100" u="none" cap="none" strike="noStrike">
                        <a:solidFill>
                          <a:schemeClr val="dk1"/>
                        </a:solidFill>
                      </a:endParaRPr>
                    </a:p>
                    <a:p>
                      <a:pPr indent="0" lvl="0" marL="0" marR="0" rtl="0" algn="l">
                        <a:lnSpc>
                          <a:spcPct val="115000"/>
                        </a:lnSpc>
                        <a:spcBef>
                          <a:spcPts val="0"/>
                        </a:spcBef>
                        <a:spcAft>
                          <a:spcPts val="0"/>
                        </a:spcAft>
                        <a:buClr>
                          <a:schemeClr val="dk1"/>
                        </a:buClr>
                        <a:buSzPts val="1100"/>
                        <a:buFont typeface="Arial"/>
                        <a:buNone/>
                      </a:pPr>
                      <a:r>
                        <a:rPr lang="en-GB" sz="1100" u="none" cap="none" strike="noStrike">
                          <a:solidFill>
                            <a:schemeClr val="dk1"/>
                          </a:solidFill>
                        </a:rPr>
                        <a:t>9.30am-12pm</a:t>
                      </a:r>
                      <a:endParaRPr sz="1200" u="none" cap="none" strike="noStrike"/>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pic>
        <p:nvPicPr>
          <p:cNvPr id="64" name="Google Shape;64;p1"/>
          <p:cNvPicPr preferRelativeResize="0"/>
          <p:nvPr/>
        </p:nvPicPr>
        <p:blipFill rotWithShape="1">
          <a:blip r:embed="rId5">
            <a:alphaModFix/>
          </a:blip>
          <a:srcRect b="0" l="0" r="75398" t="0"/>
          <a:stretch/>
        </p:blipFill>
        <p:spPr>
          <a:xfrm>
            <a:off x="3779997" y="9536593"/>
            <a:ext cx="313225" cy="455369"/>
          </a:xfrm>
          <a:prstGeom prst="rect">
            <a:avLst/>
          </a:prstGeom>
          <a:noFill/>
          <a:ln>
            <a:noFill/>
          </a:ln>
        </p:spPr>
      </p:pic>
      <p:sp>
        <p:nvSpPr>
          <p:cNvPr id="65" name="Google Shape;65;p1"/>
          <p:cNvSpPr txBox="1"/>
          <p:nvPr/>
        </p:nvSpPr>
        <p:spPr>
          <a:xfrm>
            <a:off x="1850625" y="9338050"/>
            <a:ext cx="1782300" cy="5850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160399" rtl="0" algn="l">
              <a:lnSpc>
                <a:spcPct val="100000"/>
              </a:lnSpc>
              <a:spcBef>
                <a:spcPts val="0"/>
              </a:spcBef>
              <a:spcAft>
                <a:spcPts val="0"/>
              </a:spcAft>
              <a:buClr>
                <a:srgbClr val="000000"/>
              </a:buClr>
              <a:buSzPts val="1300"/>
              <a:buFont typeface="Arial"/>
              <a:buNone/>
            </a:pPr>
            <a:r>
              <a:rPr b="1" i="0" lang="en-GB" sz="1300" u="none" cap="none" strike="noStrike">
                <a:solidFill>
                  <a:srgbClr val="000000"/>
                </a:solidFill>
                <a:latin typeface="Arial"/>
                <a:ea typeface="Arial"/>
                <a:cs typeface="Arial"/>
                <a:sym typeface="Arial"/>
              </a:rPr>
              <a:t>Location: </a:t>
            </a:r>
            <a:r>
              <a:rPr b="1" lang="en-GB" sz="1300"/>
              <a:t>TBC, Norwich</a:t>
            </a:r>
            <a:endParaRPr b="1" i="0" sz="1300" u="none" cap="none" strike="noStrike">
              <a:solidFill>
                <a:srgbClr val="000000"/>
              </a:solidFill>
              <a:latin typeface="Arial"/>
              <a:ea typeface="Arial"/>
              <a:cs typeface="Arial"/>
              <a:sym typeface="Arial"/>
            </a:endParaRPr>
          </a:p>
        </p:txBody>
      </p:sp>
      <p:sp>
        <p:nvSpPr>
          <p:cNvPr id="66" name="Google Shape;66;p1"/>
          <p:cNvSpPr txBox="1"/>
          <p:nvPr/>
        </p:nvSpPr>
        <p:spPr>
          <a:xfrm>
            <a:off x="4114801" y="9394825"/>
            <a:ext cx="1829700" cy="785100"/>
          </a:xfrm>
          <a:prstGeom prst="rect">
            <a:avLst/>
          </a:prstGeom>
          <a:noFill/>
          <a:ln>
            <a:noFill/>
          </a:ln>
        </p:spPr>
        <p:txBody>
          <a:bodyPr anchorCtr="0" anchor="t" bIns="91425" lIns="91425" spcFirstLastPara="1" rIns="91425" wrap="square" tIns="91425">
            <a:spAutoFit/>
          </a:bodyPr>
          <a:lstStyle/>
          <a:p>
            <a:pPr indent="0" lvl="0" marL="0" marR="160399" rtl="0" algn="l">
              <a:lnSpc>
                <a:spcPct val="100000"/>
              </a:lnSpc>
              <a:spcBef>
                <a:spcPts val="0"/>
              </a:spcBef>
              <a:spcAft>
                <a:spcPts val="0"/>
              </a:spcAft>
              <a:buClr>
                <a:srgbClr val="000000"/>
              </a:buClr>
              <a:buSzPts val="1300"/>
              <a:buFont typeface="Arial"/>
              <a:buNone/>
            </a:pPr>
            <a:r>
              <a:rPr b="1" i="0" lang="en-GB" sz="1300" u="none" cap="none" strike="noStrike">
                <a:solidFill>
                  <a:schemeClr val="dk1"/>
                </a:solidFill>
                <a:latin typeface="Arial"/>
                <a:ea typeface="Arial"/>
                <a:cs typeface="Arial"/>
                <a:sym typeface="Arial"/>
              </a:rPr>
              <a:t>Cost: </a:t>
            </a:r>
            <a:r>
              <a:rPr b="0" i="0" lang="en-GB" sz="1300" u="none" cap="none" strike="noStrike">
                <a:solidFill>
                  <a:schemeClr val="dk1"/>
                </a:solidFill>
                <a:latin typeface="Arial"/>
                <a:ea typeface="Arial"/>
                <a:cs typeface="Arial"/>
                <a:sym typeface="Arial"/>
              </a:rPr>
              <a:t>All sessions are offered free of charge.</a:t>
            </a:r>
            <a:endParaRPr b="0" i="0" sz="1300" u="none" cap="none" strike="noStrike">
              <a:solidFill>
                <a:schemeClr val="dk1"/>
              </a:solidFill>
              <a:highlight>
                <a:srgbClr val="FF0000"/>
              </a:highlight>
              <a:latin typeface="Arial"/>
              <a:ea typeface="Arial"/>
              <a:cs typeface="Arial"/>
              <a:sym typeface="Arial"/>
            </a:endParaRPr>
          </a:p>
        </p:txBody>
      </p:sp>
      <p:sp>
        <p:nvSpPr>
          <p:cNvPr id="67" name="Google Shape;67;p1"/>
          <p:cNvSpPr txBox="1"/>
          <p:nvPr/>
        </p:nvSpPr>
        <p:spPr>
          <a:xfrm>
            <a:off x="147050" y="3831588"/>
            <a:ext cx="5797500" cy="1293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Arial"/>
                <a:ea typeface="Arial"/>
                <a:cs typeface="Arial"/>
                <a:sym typeface="Arial"/>
              </a:rPr>
              <a:t>Programme aims:</a:t>
            </a:r>
            <a:endParaRPr b="1"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GB" sz="1200" u="none" cap="none" strike="noStrike">
                <a:solidFill>
                  <a:schemeClr val="dk1"/>
                </a:solidFill>
                <a:latin typeface="Arial"/>
                <a:ea typeface="Arial"/>
                <a:cs typeface="Arial"/>
                <a:sym typeface="Arial"/>
              </a:rPr>
              <a:t>Understand the research underpinning RfP practice and pedagogy</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GB" sz="1200" u="none" cap="none" strike="noStrike">
                <a:solidFill>
                  <a:schemeClr val="dk1"/>
                </a:solidFill>
                <a:latin typeface="Arial"/>
                <a:ea typeface="Arial"/>
                <a:cs typeface="Arial"/>
                <a:sym typeface="Arial"/>
              </a:rPr>
              <a:t>Widen knowledge of children’s literature</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GB" sz="1200" u="none" cap="none" strike="noStrike">
                <a:solidFill>
                  <a:schemeClr val="dk1"/>
                </a:solidFill>
                <a:latin typeface="Arial"/>
                <a:ea typeface="Arial"/>
                <a:cs typeface="Arial"/>
                <a:sym typeface="Arial"/>
              </a:rPr>
              <a:t>Transform whole school reading culture in your school</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GB" sz="1200" u="none" cap="none" strike="noStrike">
                <a:solidFill>
                  <a:schemeClr val="dk1"/>
                </a:solidFill>
                <a:latin typeface="Arial"/>
                <a:ea typeface="Arial"/>
                <a:cs typeface="Arial"/>
                <a:sym typeface="Arial"/>
              </a:rPr>
              <a:t>Develop the leadership skills to initiate and sustain change</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GB" sz="1200" u="none" cap="none" strike="noStrike">
                <a:solidFill>
                  <a:schemeClr val="dk1"/>
                </a:solidFill>
                <a:latin typeface="Arial"/>
                <a:ea typeface="Arial"/>
                <a:cs typeface="Arial"/>
                <a:sym typeface="Arial"/>
              </a:rPr>
              <a:t>Become advocates for RfP and share experiences and best practice</a:t>
            </a:r>
            <a:endParaRPr b="0" i="0" sz="1200" u="none" cap="none" strike="noStrike">
              <a:solidFill>
                <a:schemeClr val="dk1"/>
              </a:solidFill>
              <a:latin typeface="Arial"/>
              <a:ea typeface="Arial"/>
              <a:cs typeface="Arial"/>
              <a:sym typeface="Arial"/>
            </a:endParaRPr>
          </a:p>
        </p:txBody>
      </p:sp>
      <p:sp>
        <p:nvSpPr>
          <p:cNvPr id="68" name="Google Shape;68;p1"/>
          <p:cNvSpPr txBox="1"/>
          <p:nvPr/>
        </p:nvSpPr>
        <p:spPr>
          <a:xfrm>
            <a:off x="147050" y="2723400"/>
            <a:ext cx="66156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1200"/>
              </a:spcAft>
              <a:buClr>
                <a:srgbClr val="000000"/>
              </a:buClr>
              <a:buSzPts val="1200"/>
              <a:buFont typeface="Arial"/>
              <a:buNone/>
            </a:pPr>
            <a:r>
              <a:rPr b="0" i="0" lang="en-GB" sz="1200" u="none" cap="none" strike="noStrike">
                <a:solidFill>
                  <a:schemeClr val="dk1"/>
                </a:solidFill>
                <a:latin typeface="Arial"/>
                <a:ea typeface="Arial"/>
                <a:cs typeface="Arial"/>
                <a:sym typeface="Arial"/>
              </a:rPr>
              <a:t>The TSRC programme is a sustained, research based CPD programme aimed at primary English Leads. During the course of the programme participants will engage deeply with reading for pleasure pedagogy and leadership theory to transform their school’s reading culture. Participants will attend 5 sessions and complete gap tasks in between sessions. Those who commit will be expected to attend all sessions.</a:t>
            </a:r>
            <a:endParaRPr b="0" i="0" sz="1200" u="none" cap="none" strike="noStrike">
              <a:solidFill>
                <a:schemeClr val="dk1"/>
              </a:solidFill>
              <a:latin typeface="Arial"/>
              <a:ea typeface="Arial"/>
              <a:cs typeface="Arial"/>
              <a:sym typeface="Arial"/>
            </a:endParaRPr>
          </a:p>
        </p:txBody>
      </p:sp>
      <p:sp>
        <p:nvSpPr>
          <p:cNvPr id="69" name="Google Shape;69;p1"/>
          <p:cNvSpPr txBox="1"/>
          <p:nvPr/>
        </p:nvSpPr>
        <p:spPr>
          <a:xfrm>
            <a:off x="4093225" y="8270725"/>
            <a:ext cx="1938900" cy="892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Arial"/>
                <a:ea typeface="Arial"/>
                <a:cs typeface="Arial"/>
                <a:sym typeface="Arial"/>
              </a:rPr>
              <a:t>Facilitator:</a:t>
            </a:r>
            <a:r>
              <a:rPr b="1" i="0" lang="en-GB" sz="1200" u="none" cap="none" strike="noStrike">
                <a:solidFill>
                  <a:srgbClr val="000000"/>
                </a:solidFill>
                <a:latin typeface="Arial"/>
                <a:ea typeface="Arial"/>
                <a:cs typeface="Arial"/>
                <a:sym typeface="Arial"/>
              </a:rPr>
              <a:t>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1100"/>
              <a:buFont typeface="Arial"/>
              <a:buNone/>
            </a:pPr>
            <a:r>
              <a:rPr b="0" i="0" lang="en-GB" sz="1200" u="none" cap="none" strike="noStrike">
                <a:solidFill>
                  <a:srgbClr val="000000"/>
                </a:solidFill>
                <a:latin typeface="Arial"/>
                <a:ea typeface="Arial"/>
                <a:cs typeface="Arial"/>
                <a:sym typeface="Arial"/>
              </a:rPr>
              <a:t>Katrin Oldridge and Laura Anderson</a:t>
            </a:r>
            <a:endParaRPr b="0" i="0" sz="1200" u="none" cap="none" strike="noStrike">
              <a:solidFill>
                <a:srgbClr val="000000"/>
              </a:solidFill>
              <a:latin typeface="Arial"/>
              <a:ea typeface="Arial"/>
              <a:cs typeface="Arial"/>
              <a:sym typeface="Arial"/>
            </a:endParaRPr>
          </a:p>
        </p:txBody>
      </p:sp>
      <p:sp>
        <p:nvSpPr>
          <p:cNvPr id="70" name="Google Shape;70;p1"/>
          <p:cNvSpPr txBox="1"/>
          <p:nvPr/>
        </p:nvSpPr>
        <p:spPr>
          <a:xfrm>
            <a:off x="2110425" y="8571050"/>
            <a:ext cx="1522500" cy="523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600"/>
              <a:buFont typeface="Arial"/>
              <a:buNone/>
            </a:pPr>
            <a:r>
              <a:rPr b="1" i="0" lang="en-GB" sz="1100" u="none" cap="none" strike="noStrike">
                <a:solidFill>
                  <a:srgbClr val="000000"/>
                </a:solidFill>
                <a:latin typeface="Arial"/>
                <a:ea typeface="Arial"/>
                <a:cs typeface="Arial"/>
                <a:sym typeface="Arial"/>
              </a:rPr>
              <a:t>Register your interest </a:t>
            </a:r>
            <a:r>
              <a:rPr b="1" i="0" lang="en-GB" sz="1100" cap="none" strike="noStrike">
                <a:latin typeface="Arial"/>
                <a:ea typeface="Arial"/>
                <a:cs typeface="Arial"/>
                <a:sym typeface="Arial"/>
              </a:rPr>
              <a:t>HERE</a:t>
            </a:r>
            <a:endParaRPr b="1" i="0" u="none" cap="none" strike="noStrike">
              <a:solidFill>
                <a:srgbClr val="000000"/>
              </a:solidFill>
              <a:latin typeface="Arial"/>
              <a:ea typeface="Arial"/>
              <a:cs typeface="Arial"/>
              <a:sym typeface="Arial"/>
            </a:endParaRPr>
          </a:p>
        </p:txBody>
      </p:sp>
      <p:pic>
        <p:nvPicPr>
          <p:cNvPr id="71" name="Google Shape;71;p1"/>
          <p:cNvPicPr preferRelativeResize="0"/>
          <p:nvPr/>
        </p:nvPicPr>
        <p:blipFill>
          <a:blip r:embed="rId6">
            <a:alphaModFix/>
          </a:blip>
          <a:stretch>
            <a:fillRect/>
          </a:stretch>
        </p:blipFill>
        <p:spPr>
          <a:xfrm>
            <a:off x="264850" y="8305876"/>
            <a:ext cx="1522500" cy="1522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Miss Anderson</dc:creator>
</cp:coreProperties>
</file>