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76" d="100"/>
          <a:sy n="76" d="100"/>
        </p:scale>
        <p:origin x="126" y="7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3DA6C26-9FE8-43E3-85B6-674A5F1B42C9}"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endParaRPr lang="en-GB"/>
        </a:p>
      </dgm:t>
    </dgm:pt>
    <dgm:pt modelId="{6BDFE25A-9EF3-40DE-A0F1-E2A31BF0303C}">
      <dgm:prSet phldrT="[Text]"/>
      <dgm:spPr>
        <a:solidFill>
          <a:schemeClr val="accent2">
            <a:lumMod val="40000"/>
            <a:lumOff val="60000"/>
          </a:schemeClr>
        </a:solidFill>
        <a:ln>
          <a:noFill/>
        </a:ln>
      </dgm:spPr>
      <dgm:t>
        <a:bodyPr/>
        <a:lstStyle/>
        <a:p>
          <a:r>
            <a:rPr lang="en-GB" b="1" dirty="0">
              <a:solidFill>
                <a:schemeClr val="tx1"/>
              </a:solidFill>
            </a:rPr>
            <a:t>Component 1</a:t>
          </a:r>
        </a:p>
      </dgm:t>
    </dgm:pt>
    <dgm:pt modelId="{833C15D5-8924-4601-ABFB-E05F534DCF3E}" type="parTrans" cxnId="{B6D57F35-A600-473C-B64E-A8729456E5FF}">
      <dgm:prSet/>
      <dgm:spPr/>
      <dgm:t>
        <a:bodyPr/>
        <a:lstStyle/>
        <a:p>
          <a:endParaRPr lang="en-GB"/>
        </a:p>
      </dgm:t>
    </dgm:pt>
    <dgm:pt modelId="{77A0BBC7-41FC-4A1E-AA1B-01CCC86C38A6}" type="sibTrans" cxnId="{B6D57F35-A600-473C-B64E-A8729456E5FF}">
      <dgm:prSet/>
      <dgm:spPr/>
      <dgm:t>
        <a:bodyPr/>
        <a:lstStyle/>
        <a:p>
          <a:endParaRPr lang="en-GB"/>
        </a:p>
      </dgm:t>
    </dgm:pt>
    <dgm:pt modelId="{F652FB24-C2FD-4946-9373-C2553BFF59DE}">
      <dgm:prSet phldrT="[Text]" custT="1"/>
      <dgm:spPr>
        <a:ln w="28575">
          <a:solidFill>
            <a:schemeClr val="accent2">
              <a:lumMod val="60000"/>
              <a:lumOff val="40000"/>
            </a:schemeClr>
          </a:solidFill>
        </a:ln>
      </dgm:spPr>
      <dgm:t>
        <a:bodyPr/>
        <a:lstStyle/>
        <a:p>
          <a:r>
            <a:rPr lang="en-GB" sz="1200" dirty="0"/>
            <a:t>Re-read Blood Brothers</a:t>
          </a:r>
        </a:p>
      </dgm:t>
    </dgm:pt>
    <dgm:pt modelId="{A2FEC0A2-DBF3-4A62-986E-20748DFA09D3}" type="parTrans" cxnId="{2979A06B-1B8B-4E58-835B-EB7920E2151D}">
      <dgm:prSet/>
      <dgm:spPr/>
      <dgm:t>
        <a:bodyPr/>
        <a:lstStyle/>
        <a:p>
          <a:endParaRPr lang="en-GB"/>
        </a:p>
      </dgm:t>
    </dgm:pt>
    <dgm:pt modelId="{A5AD33A8-E6AC-4331-8A2A-500E3B5B5659}" type="sibTrans" cxnId="{2979A06B-1B8B-4E58-835B-EB7920E2151D}">
      <dgm:prSet/>
      <dgm:spPr/>
      <dgm:t>
        <a:bodyPr/>
        <a:lstStyle/>
        <a:p>
          <a:endParaRPr lang="en-GB"/>
        </a:p>
      </dgm:t>
    </dgm:pt>
    <dgm:pt modelId="{4AD7EC32-21B0-4DBB-BC52-B076A8F8338A}">
      <dgm:prSet phldrT="[Text]" custT="1"/>
      <dgm:spPr>
        <a:ln w="28575">
          <a:solidFill>
            <a:schemeClr val="accent2">
              <a:lumMod val="60000"/>
              <a:lumOff val="40000"/>
            </a:schemeClr>
          </a:solidFill>
        </a:ln>
      </dgm:spPr>
      <dgm:t>
        <a:bodyPr/>
        <a:lstStyle/>
        <a:p>
          <a:r>
            <a:rPr lang="en-GB" sz="1200" dirty="0"/>
            <a:t>Take your child to watch theatre. We are lucky to have a thriving theatre scene in Norwich</a:t>
          </a:r>
        </a:p>
      </dgm:t>
    </dgm:pt>
    <dgm:pt modelId="{89D52E9F-7EDC-4335-8FC6-651182676BAF}" type="parTrans" cxnId="{B8F98E0B-5636-4C25-9BDA-0BA2B07D0963}">
      <dgm:prSet/>
      <dgm:spPr/>
      <dgm:t>
        <a:bodyPr/>
        <a:lstStyle/>
        <a:p>
          <a:endParaRPr lang="en-GB"/>
        </a:p>
      </dgm:t>
    </dgm:pt>
    <dgm:pt modelId="{75DE3201-1EF8-4F0B-ACB9-519021466350}" type="sibTrans" cxnId="{B8F98E0B-5636-4C25-9BDA-0BA2B07D0963}">
      <dgm:prSet/>
      <dgm:spPr/>
      <dgm:t>
        <a:bodyPr/>
        <a:lstStyle/>
        <a:p>
          <a:endParaRPr lang="en-GB"/>
        </a:p>
      </dgm:t>
    </dgm:pt>
    <dgm:pt modelId="{F3998C87-D568-4FDB-B73E-049A66F9499C}">
      <dgm:prSet phldrT="[Text]"/>
      <dgm:spPr>
        <a:solidFill>
          <a:schemeClr val="accent5">
            <a:lumMod val="40000"/>
            <a:lumOff val="60000"/>
          </a:schemeClr>
        </a:solidFill>
        <a:ln>
          <a:solidFill>
            <a:schemeClr val="bg1"/>
          </a:solidFill>
        </a:ln>
      </dgm:spPr>
      <dgm:t>
        <a:bodyPr/>
        <a:lstStyle/>
        <a:p>
          <a:r>
            <a:rPr lang="en-GB" b="1" dirty="0">
              <a:solidFill>
                <a:schemeClr val="tx1"/>
              </a:solidFill>
            </a:rPr>
            <a:t>Component 2</a:t>
          </a:r>
        </a:p>
      </dgm:t>
    </dgm:pt>
    <dgm:pt modelId="{0522FCB4-F44D-472E-9E2D-F41B6AA269ED}" type="parTrans" cxnId="{478EF66D-A2BD-4DEB-ACBF-C7899BB20790}">
      <dgm:prSet/>
      <dgm:spPr/>
      <dgm:t>
        <a:bodyPr/>
        <a:lstStyle/>
        <a:p>
          <a:endParaRPr lang="en-GB"/>
        </a:p>
      </dgm:t>
    </dgm:pt>
    <dgm:pt modelId="{00E36386-1C0D-4E06-B5AB-95506148303E}" type="sibTrans" cxnId="{478EF66D-A2BD-4DEB-ACBF-C7899BB20790}">
      <dgm:prSet/>
      <dgm:spPr/>
      <dgm:t>
        <a:bodyPr/>
        <a:lstStyle/>
        <a:p>
          <a:endParaRPr lang="en-GB"/>
        </a:p>
      </dgm:t>
    </dgm:pt>
    <dgm:pt modelId="{91E93292-D09A-42E2-9A1F-773E3F2165B9}">
      <dgm:prSet phldrT="[Text]" custT="1"/>
      <dgm:spPr>
        <a:ln w="28575">
          <a:solidFill>
            <a:schemeClr val="accent1">
              <a:lumMod val="40000"/>
              <a:lumOff val="60000"/>
            </a:schemeClr>
          </a:solidFill>
        </a:ln>
      </dgm:spPr>
      <dgm:t>
        <a:bodyPr/>
        <a:lstStyle/>
        <a:p>
          <a:r>
            <a:rPr lang="en-GB" sz="1300" dirty="0"/>
            <a:t>Help your child learn their lines</a:t>
          </a:r>
        </a:p>
      </dgm:t>
    </dgm:pt>
    <dgm:pt modelId="{5B485141-C604-4262-BC90-0B23541187A4}" type="parTrans" cxnId="{8AECB08F-7B9A-4CC0-9CA8-EC9955223B05}">
      <dgm:prSet/>
      <dgm:spPr/>
      <dgm:t>
        <a:bodyPr/>
        <a:lstStyle/>
        <a:p>
          <a:endParaRPr lang="en-GB"/>
        </a:p>
      </dgm:t>
    </dgm:pt>
    <dgm:pt modelId="{28B90FF3-E16B-4F84-A56B-B16FEF5EDAB7}" type="sibTrans" cxnId="{8AECB08F-7B9A-4CC0-9CA8-EC9955223B05}">
      <dgm:prSet/>
      <dgm:spPr/>
      <dgm:t>
        <a:bodyPr/>
        <a:lstStyle/>
        <a:p>
          <a:endParaRPr lang="en-GB"/>
        </a:p>
      </dgm:t>
    </dgm:pt>
    <dgm:pt modelId="{110324E9-2998-4150-864A-EE83F9240229}">
      <dgm:prSet phldrT="[Text]" custT="1"/>
      <dgm:spPr>
        <a:ln w="28575">
          <a:solidFill>
            <a:schemeClr val="accent1">
              <a:lumMod val="40000"/>
              <a:lumOff val="60000"/>
            </a:schemeClr>
          </a:solidFill>
        </a:ln>
      </dgm:spPr>
      <dgm:t>
        <a:bodyPr/>
        <a:lstStyle/>
        <a:p>
          <a:r>
            <a:rPr lang="en-GB" sz="1300" dirty="0"/>
            <a:t>Check that coursework is submitted on time (dates are always in the Google Classroom)</a:t>
          </a:r>
        </a:p>
      </dgm:t>
    </dgm:pt>
    <dgm:pt modelId="{A4E90058-514D-43ED-B4EF-DAD66CCFF130}" type="parTrans" cxnId="{6D5591CD-5542-4179-AE95-CD8EFB074454}">
      <dgm:prSet/>
      <dgm:spPr/>
      <dgm:t>
        <a:bodyPr/>
        <a:lstStyle/>
        <a:p>
          <a:endParaRPr lang="en-GB"/>
        </a:p>
      </dgm:t>
    </dgm:pt>
    <dgm:pt modelId="{CED6272B-74B3-409F-B93B-BBA8FCE7677A}" type="sibTrans" cxnId="{6D5591CD-5542-4179-AE95-CD8EFB074454}">
      <dgm:prSet/>
      <dgm:spPr/>
      <dgm:t>
        <a:bodyPr/>
        <a:lstStyle/>
        <a:p>
          <a:endParaRPr lang="en-GB"/>
        </a:p>
      </dgm:t>
    </dgm:pt>
    <dgm:pt modelId="{077ABA42-A1FA-4867-A2D7-2086D54253ED}">
      <dgm:prSet phldrT="[Text]"/>
      <dgm:spPr>
        <a:solidFill>
          <a:schemeClr val="accent6">
            <a:lumMod val="40000"/>
            <a:lumOff val="60000"/>
          </a:schemeClr>
        </a:solidFill>
        <a:ln>
          <a:noFill/>
        </a:ln>
      </dgm:spPr>
      <dgm:t>
        <a:bodyPr/>
        <a:lstStyle/>
        <a:p>
          <a:r>
            <a:rPr lang="en-GB" b="1" dirty="0">
              <a:solidFill>
                <a:schemeClr val="tx1"/>
              </a:solidFill>
            </a:rPr>
            <a:t>Component 3</a:t>
          </a:r>
        </a:p>
      </dgm:t>
    </dgm:pt>
    <dgm:pt modelId="{F0FA9371-762D-4214-B3E2-ECB5E1EEF259}" type="parTrans" cxnId="{CC15DE0A-A8D7-4FD8-84B3-3B0A2FC2A889}">
      <dgm:prSet/>
      <dgm:spPr/>
      <dgm:t>
        <a:bodyPr/>
        <a:lstStyle/>
        <a:p>
          <a:endParaRPr lang="en-GB"/>
        </a:p>
      </dgm:t>
    </dgm:pt>
    <dgm:pt modelId="{0FBEAF95-6C45-4996-A281-3469C23C11A7}" type="sibTrans" cxnId="{CC15DE0A-A8D7-4FD8-84B3-3B0A2FC2A889}">
      <dgm:prSet/>
      <dgm:spPr/>
      <dgm:t>
        <a:bodyPr/>
        <a:lstStyle/>
        <a:p>
          <a:endParaRPr lang="en-GB"/>
        </a:p>
      </dgm:t>
    </dgm:pt>
    <dgm:pt modelId="{7AEA4B04-5E32-444E-9BF3-EDDA7A9BD30D}">
      <dgm:prSet phldrT="[Text]" custT="1"/>
      <dgm:spPr>
        <a:ln w="28575">
          <a:solidFill>
            <a:schemeClr val="accent6">
              <a:lumMod val="60000"/>
              <a:lumOff val="40000"/>
            </a:schemeClr>
          </a:solidFill>
        </a:ln>
      </dgm:spPr>
      <dgm:t>
        <a:bodyPr/>
        <a:lstStyle/>
        <a:p>
          <a:r>
            <a:rPr lang="en-GB" sz="1300" dirty="0"/>
            <a:t>Help your child learn their lines</a:t>
          </a:r>
        </a:p>
      </dgm:t>
    </dgm:pt>
    <dgm:pt modelId="{B792DC10-1B76-4B55-A38D-8262D4B54FA3}" type="parTrans" cxnId="{B95A55A0-0D3C-4B74-A94C-5BF2D27745CD}">
      <dgm:prSet/>
      <dgm:spPr/>
      <dgm:t>
        <a:bodyPr/>
        <a:lstStyle/>
        <a:p>
          <a:endParaRPr lang="en-GB"/>
        </a:p>
      </dgm:t>
    </dgm:pt>
    <dgm:pt modelId="{72E05752-936A-478E-952C-9D557BA6449C}" type="sibTrans" cxnId="{B95A55A0-0D3C-4B74-A94C-5BF2D27745CD}">
      <dgm:prSet/>
      <dgm:spPr/>
      <dgm:t>
        <a:bodyPr/>
        <a:lstStyle/>
        <a:p>
          <a:endParaRPr lang="en-GB"/>
        </a:p>
      </dgm:t>
    </dgm:pt>
    <dgm:pt modelId="{7A1227E2-D567-48CD-8C18-07450C3251EA}">
      <dgm:prSet phldrT="[Text]" custT="1"/>
      <dgm:spPr>
        <a:ln w="28575">
          <a:solidFill>
            <a:schemeClr val="accent2">
              <a:lumMod val="60000"/>
              <a:lumOff val="40000"/>
            </a:schemeClr>
          </a:solidFill>
        </a:ln>
      </dgm:spPr>
      <dgm:t>
        <a:bodyPr/>
        <a:lstStyle/>
        <a:p>
          <a:r>
            <a:rPr lang="en-GB" sz="1200" dirty="0"/>
            <a:t>Talk to them about the topics they have studied </a:t>
          </a:r>
          <a:r>
            <a:rPr lang="en-GB" sz="1200" i="1" dirty="0"/>
            <a:t>(Section A: Theatre Roles and Terminology, Section B: Blood Brothers, Section C: Live Theatre Production)</a:t>
          </a:r>
        </a:p>
      </dgm:t>
    </dgm:pt>
    <dgm:pt modelId="{21BBDFA9-20B0-435F-963C-220743BF7EFB}" type="parTrans" cxnId="{F38C05DE-FA0D-408E-8330-AFDC9C31D66A}">
      <dgm:prSet/>
      <dgm:spPr/>
      <dgm:t>
        <a:bodyPr/>
        <a:lstStyle/>
        <a:p>
          <a:endParaRPr lang="en-GB"/>
        </a:p>
      </dgm:t>
    </dgm:pt>
    <dgm:pt modelId="{A400D96D-2829-494F-A7B3-E19E57C90BFA}" type="sibTrans" cxnId="{F38C05DE-FA0D-408E-8330-AFDC9C31D66A}">
      <dgm:prSet/>
      <dgm:spPr/>
      <dgm:t>
        <a:bodyPr/>
        <a:lstStyle/>
        <a:p>
          <a:endParaRPr lang="en-GB"/>
        </a:p>
      </dgm:t>
    </dgm:pt>
    <dgm:pt modelId="{6423DD49-6790-44BB-8552-1E1557D94D8E}">
      <dgm:prSet phldrT="[Text]" custT="1"/>
      <dgm:spPr>
        <a:ln w="28575">
          <a:solidFill>
            <a:schemeClr val="accent2">
              <a:lumMod val="60000"/>
              <a:lumOff val="40000"/>
            </a:schemeClr>
          </a:solidFill>
        </a:ln>
      </dgm:spPr>
      <dgm:t>
        <a:bodyPr/>
        <a:lstStyle/>
        <a:p>
          <a:r>
            <a:rPr lang="en-GB" sz="1200" dirty="0"/>
            <a:t>Be supportive of school trips, drop off and pick up on time, talk a about the shows they have seen</a:t>
          </a:r>
        </a:p>
      </dgm:t>
    </dgm:pt>
    <dgm:pt modelId="{6AAFF313-C66B-4176-8875-8B38F16255DA}" type="parTrans" cxnId="{38E85366-6563-474A-AC8A-0B3E676FD9CC}">
      <dgm:prSet/>
      <dgm:spPr/>
      <dgm:t>
        <a:bodyPr/>
        <a:lstStyle/>
        <a:p>
          <a:endParaRPr lang="en-GB"/>
        </a:p>
      </dgm:t>
    </dgm:pt>
    <dgm:pt modelId="{DA745EED-C5C3-4EA9-A9F4-0252A6CEA9C3}" type="sibTrans" cxnId="{38E85366-6563-474A-AC8A-0B3E676FD9CC}">
      <dgm:prSet/>
      <dgm:spPr/>
      <dgm:t>
        <a:bodyPr/>
        <a:lstStyle/>
        <a:p>
          <a:endParaRPr lang="en-GB"/>
        </a:p>
      </dgm:t>
    </dgm:pt>
    <dgm:pt modelId="{D77D13D7-8B41-46F6-B2E8-9978FD8FCEF9}">
      <dgm:prSet phldrT="[Text]" custT="1"/>
      <dgm:spPr>
        <a:ln w="28575">
          <a:solidFill>
            <a:schemeClr val="accent6">
              <a:lumMod val="60000"/>
              <a:lumOff val="40000"/>
            </a:schemeClr>
          </a:solidFill>
        </a:ln>
      </dgm:spPr>
      <dgm:t>
        <a:bodyPr/>
        <a:lstStyle/>
        <a:p>
          <a:r>
            <a:rPr lang="en-GB" sz="1300" dirty="0"/>
            <a:t>Ensure your child attends additional rehearsals outside of lesson time</a:t>
          </a:r>
          <a:endParaRPr lang="en-GB" sz="1200" dirty="0"/>
        </a:p>
      </dgm:t>
    </dgm:pt>
    <dgm:pt modelId="{F22F5453-0AF8-4A8A-A1BE-37D15BAD5C93}" type="parTrans" cxnId="{BBF94FDD-0F86-447D-9E49-74E8DC82C5D6}">
      <dgm:prSet/>
      <dgm:spPr/>
      <dgm:t>
        <a:bodyPr/>
        <a:lstStyle/>
        <a:p>
          <a:endParaRPr lang="en-GB"/>
        </a:p>
      </dgm:t>
    </dgm:pt>
    <dgm:pt modelId="{E342D06A-7564-43AE-97E6-434AC1DEBA60}" type="sibTrans" cxnId="{BBF94FDD-0F86-447D-9E49-74E8DC82C5D6}">
      <dgm:prSet/>
      <dgm:spPr/>
      <dgm:t>
        <a:bodyPr/>
        <a:lstStyle/>
        <a:p>
          <a:endParaRPr lang="en-GB"/>
        </a:p>
      </dgm:t>
    </dgm:pt>
    <dgm:pt modelId="{B3B1BA79-D53D-4B2C-AFFD-21020FEF0012}">
      <dgm:prSet phldrT="[Text]" custT="1"/>
      <dgm:spPr>
        <a:ln w="28575">
          <a:solidFill>
            <a:schemeClr val="accent1">
              <a:lumMod val="40000"/>
              <a:lumOff val="60000"/>
            </a:schemeClr>
          </a:solidFill>
        </a:ln>
      </dgm:spPr>
      <dgm:t>
        <a:bodyPr/>
        <a:lstStyle/>
        <a:p>
          <a:r>
            <a:rPr lang="en-GB" sz="1300" dirty="0"/>
            <a:t>Help your child to reach deadlines (such as script writing) set by their group</a:t>
          </a:r>
        </a:p>
      </dgm:t>
    </dgm:pt>
    <dgm:pt modelId="{D98532D7-950A-4323-928D-B1C3E16C5A7D}" type="parTrans" cxnId="{57FA404E-D43F-4795-88FB-40881DD1AE70}">
      <dgm:prSet/>
      <dgm:spPr/>
      <dgm:t>
        <a:bodyPr/>
        <a:lstStyle/>
        <a:p>
          <a:endParaRPr lang="en-GB"/>
        </a:p>
      </dgm:t>
    </dgm:pt>
    <dgm:pt modelId="{BF1E6FD3-335C-4F83-816A-B3E585651596}" type="sibTrans" cxnId="{57FA404E-D43F-4795-88FB-40881DD1AE70}">
      <dgm:prSet/>
      <dgm:spPr/>
      <dgm:t>
        <a:bodyPr/>
        <a:lstStyle/>
        <a:p>
          <a:endParaRPr lang="en-GB"/>
        </a:p>
      </dgm:t>
    </dgm:pt>
    <dgm:pt modelId="{3DB2E7F3-ACB6-4FB4-825B-D14A2FCB5B20}">
      <dgm:prSet phldrT="[Text]" custT="1"/>
      <dgm:spPr>
        <a:ln w="28575">
          <a:solidFill>
            <a:schemeClr val="accent1">
              <a:lumMod val="40000"/>
              <a:lumOff val="60000"/>
            </a:schemeClr>
          </a:solidFill>
        </a:ln>
      </dgm:spPr>
      <dgm:t>
        <a:bodyPr/>
        <a:lstStyle/>
        <a:p>
          <a:r>
            <a:rPr lang="en-GB" sz="1300" dirty="0"/>
            <a:t>Ensure your child attends additional rehearsals outside of lesson time</a:t>
          </a:r>
        </a:p>
      </dgm:t>
    </dgm:pt>
    <dgm:pt modelId="{401970C5-D9F3-44E5-B199-633C11C3891D}" type="parTrans" cxnId="{1303A30B-A1C0-4008-A20D-85EFBBD82B7F}">
      <dgm:prSet/>
      <dgm:spPr/>
      <dgm:t>
        <a:bodyPr/>
        <a:lstStyle/>
        <a:p>
          <a:endParaRPr lang="en-GB"/>
        </a:p>
      </dgm:t>
    </dgm:pt>
    <dgm:pt modelId="{4C55CE57-6A9C-4143-9741-660E830829F2}" type="sibTrans" cxnId="{1303A30B-A1C0-4008-A20D-85EFBBD82B7F}">
      <dgm:prSet/>
      <dgm:spPr/>
      <dgm:t>
        <a:bodyPr/>
        <a:lstStyle/>
        <a:p>
          <a:endParaRPr lang="en-GB"/>
        </a:p>
      </dgm:t>
    </dgm:pt>
    <dgm:pt modelId="{D83B65A8-466E-4E71-B200-30FD2B120D6A}">
      <dgm:prSet phldrT="[Text]"/>
      <dgm:spPr>
        <a:ln w="28575">
          <a:solidFill>
            <a:schemeClr val="accent6">
              <a:lumMod val="60000"/>
              <a:lumOff val="40000"/>
            </a:schemeClr>
          </a:solidFill>
        </a:ln>
      </dgm:spPr>
      <dgm:t>
        <a:bodyPr/>
        <a:lstStyle/>
        <a:p>
          <a:endParaRPr lang="en-GB" sz="1200" dirty="0"/>
        </a:p>
      </dgm:t>
    </dgm:pt>
    <dgm:pt modelId="{C272B9A3-A697-4CD7-BBF0-2F269A91EBE0}" type="parTrans" cxnId="{CDFCC069-88FE-4B8E-8C33-58E64BE8DAAC}">
      <dgm:prSet/>
      <dgm:spPr/>
      <dgm:t>
        <a:bodyPr/>
        <a:lstStyle/>
        <a:p>
          <a:endParaRPr lang="en-GB"/>
        </a:p>
      </dgm:t>
    </dgm:pt>
    <dgm:pt modelId="{1D60EF5E-CA18-4D9F-9E9A-61ECEDAE2462}" type="sibTrans" cxnId="{CDFCC069-88FE-4B8E-8C33-58E64BE8DAAC}">
      <dgm:prSet/>
      <dgm:spPr/>
      <dgm:t>
        <a:bodyPr/>
        <a:lstStyle/>
        <a:p>
          <a:endParaRPr lang="en-GB"/>
        </a:p>
      </dgm:t>
    </dgm:pt>
    <dgm:pt modelId="{22C338E7-C44F-4365-89FB-A8168AFB8EF3}">
      <dgm:prSet phldrT="[Text]" custT="1"/>
      <dgm:spPr>
        <a:ln w="28575">
          <a:solidFill>
            <a:schemeClr val="accent1">
              <a:lumMod val="40000"/>
              <a:lumOff val="60000"/>
            </a:schemeClr>
          </a:solidFill>
        </a:ln>
      </dgm:spPr>
      <dgm:t>
        <a:bodyPr/>
        <a:lstStyle/>
        <a:p>
          <a:r>
            <a:rPr lang="en-GB" sz="1300" dirty="0"/>
            <a:t>Ensure your child attends any additional intervention sessions as needed</a:t>
          </a:r>
        </a:p>
      </dgm:t>
    </dgm:pt>
    <dgm:pt modelId="{6B69058C-B3FA-4750-B226-301A2F1DC352}" type="parTrans" cxnId="{D5C31C92-EADF-4C9C-B1B2-1D27E83064C2}">
      <dgm:prSet/>
      <dgm:spPr/>
      <dgm:t>
        <a:bodyPr/>
        <a:lstStyle/>
        <a:p>
          <a:endParaRPr lang="en-GB"/>
        </a:p>
      </dgm:t>
    </dgm:pt>
    <dgm:pt modelId="{A5EAD223-CE31-4B0C-84E8-D989468E51D1}" type="sibTrans" cxnId="{D5C31C92-EADF-4C9C-B1B2-1D27E83064C2}">
      <dgm:prSet/>
      <dgm:spPr/>
      <dgm:t>
        <a:bodyPr/>
        <a:lstStyle/>
        <a:p>
          <a:endParaRPr lang="en-GB"/>
        </a:p>
      </dgm:t>
    </dgm:pt>
    <dgm:pt modelId="{F82F3BB0-2F40-49E4-8600-FBCC59A4E4A7}">
      <dgm:prSet phldrT="[Text]" custT="1"/>
      <dgm:spPr>
        <a:ln w="28575">
          <a:solidFill>
            <a:schemeClr val="accent2">
              <a:lumMod val="60000"/>
              <a:lumOff val="40000"/>
            </a:schemeClr>
          </a:solidFill>
        </a:ln>
      </dgm:spPr>
      <dgm:t>
        <a:bodyPr/>
        <a:lstStyle/>
        <a:p>
          <a:r>
            <a:rPr lang="en-GB" sz="1200" dirty="0"/>
            <a:t>Support them with revision (BBC Bitesize, Seneca, CGP GCSE Drama &amp; Blood Brothers revision guides)</a:t>
          </a:r>
        </a:p>
      </dgm:t>
    </dgm:pt>
    <dgm:pt modelId="{1F038FCF-D62F-43A9-B575-C65A406FE5C4}" type="parTrans" cxnId="{88802532-3376-4B14-B683-6A500D0CD9FB}">
      <dgm:prSet/>
      <dgm:spPr/>
      <dgm:t>
        <a:bodyPr/>
        <a:lstStyle/>
        <a:p>
          <a:endParaRPr lang="en-GB"/>
        </a:p>
      </dgm:t>
    </dgm:pt>
    <dgm:pt modelId="{47356AA6-A896-4F6E-9707-3412F453058B}" type="sibTrans" cxnId="{88802532-3376-4B14-B683-6A500D0CD9FB}">
      <dgm:prSet/>
      <dgm:spPr/>
      <dgm:t>
        <a:bodyPr/>
        <a:lstStyle/>
        <a:p>
          <a:endParaRPr lang="en-GB"/>
        </a:p>
      </dgm:t>
    </dgm:pt>
    <dgm:pt modelId="{CDCEAFF8-8DD4-4206-9A1F-58BF85B6A9CE}">
      <dgm:prSet phldrT="[Text]" custT="1"/>
      <dgm:spPr>
        <a:ln w="28575">
          <a:solidFill>
            <a:schemeClr val="accent6">
              <a:lumMod val="60000"/>
              <a:lumOff val="40000"/>
            </a:schemeClr>
          </a:solidFill>
        </a:ln>
      </dgm:spPr>
      <dgm:t>
        <a:bodyPr/>
        <a:lstStyle/>
        <a:p>
          <a:r>
            <a:rPr lang="en-GB" sz="1200" dirty="0"/>
            <a:t>Make sure your child has a good nights sleep the night before their exam</a:t>
          </a:r>
        </a:p>
      </dgm:t>
    </dgm:pt>
    <dgm:pt modelId="{6D825DF0-A92D-48E6-A42B-6E80D147BB0B}" type="parTrans" cxnId="{BC36E3CB-0F8A-4C86-AE3D-BDC8C643A21F}">
      <dgm:prSet/>
      <dgm:spPr/>
      <dgm:t>
        <a:bodyPr/>
        <a:lstStyle/>
        <a:p>
          <a:endParaRPr lang="en-GB"/>
        </a:p>
      </dgm:t>
    </dgm:pt>
    <dgm:pt modelId="{F6310D5F-CBF5-421B-9C01-B5BB0521FBFD}" type="sibTrans" cxnId="{BC36E3CB-0F8A-4C86-AE3D-BDC8C643A21F}">
      <dgm:prSet/>
      <dgm:spPr/>
      <dgm:t>
        <a:bodyPr/>
        <a:lstStyle/>
        <a:p>
          <a:endParaRPr lang="en-GB"/>
        </a:p>
      </dgm:t>
    </dgm:pt>
    <dgm:pt modelId="{1E2815EF-DEDA-490D-A5E5-25213AB603F0}">
      <dgm:prSet phldrT="[Text]" custT="1"/>
      <dgm:spPr>
        <a:ln w="28575">
          <a:solidFill>
            <a:schemeClr val="accent2">
              <a:lumMod val="60000"/>
              <a:lumOff val="40000"/>
            </a:schemeClr>
          </a:solidFill>
        </a:ln>
      </dgm:spPr>
      <dgm:t>
        <a:bodyPr/>
        <a:lstStyle/>
        <a:p>
          <a:r>
            <a:rPr lang="en-GB" sz="1200" dirty="0"/>
            <a:t>Recap key language (flash cards and definitions)</a:t>
          </a:r>
        </a:p>
      </dgm:t>
    </dgm:pt>
    <dgm:pt modelId="{A5AD1FDB-839A-4949-8058-1FCB1D1C9F00}" type="parTrans" cxnId="{A42C0190-5E8F-4288-85F2-46DD8B79B6E8}">
      <dgm:prSet/>
      <dgm:spPr/>
      <dgm:t>
        <a:bodyPr/>
        <a:lstStyle/>
        <a:p>
          <a:endParaRPr lang="en-GB"/>
        </a:p>
      </dgm:t>
    </dgm:pt>
    <dgm:pt modelId="{C810DC4A-51FB-4AF2-8F57-95744382B419}" type="sibTrans" cxnId="{A42C0190-5E8F-4288-85F2-46DD8B79B6E8}">
      <dgm:prSet/>
      <dgm:spPr/>
      <dgm:t>
        <a:bodyPr/>
        <a:lstStyle/>
        <a:p>
          <a:endParaRPr lang="en-GB"/>
        </a:p>
      </dgm:t>
    </dgm:pt>
    <dgm:pt modelId="{47D9A66E-5DCB-4967-B460-4B5FEC6D33B0}">
      <dgm:prSet phldrT="[Text]" custT="1"/>
      <dgm:spPr>
        <a:ln w="28575">
          <a:solidFill>
            <a:schemeClr val="accent1">
              <a:lumMod val="40000"/>
              <a:lumOff val="60000"/>
            </a:schemeClr>
          </a:solidFill>
        </a:ln>
      </dgm:spPr>
      <dgm:t>
        <a:bodyPr/>
        <a:lstStyle/>
        <a:p>
          <a:r>
            <a:rPr lang="en-GB" sz="1300" dirty="0"/>
            <a:t>Support with costume and props for exams as required</a:t>
          </a:r>
        </a:p>
      </dgm:t>
    </dgm:pt>
    <dgm:pt modelId="{1A1CB260-C25F-453C-85AF-F1616DBEF0C6}" type="parTrans" cxnId="{EE6717CA-1B53-47B2-96A7-82731118A861}">
      <dgm:prSet/>
      <dgm:spPr/>
      <dgm:t>
        <a:bodyPr/>
        <a:lstStyle/>
        <a:p>
          <a:endParaRPr lang="en-GB"/>
        </a:p>
      </dgm:t>
    </dgm:pt>
    <dgm:pt modelId="{DF99D439-AC8C-4BA7-9451-B08D96698010}" type="sibTrans" cxnId="{EE6717CA-1B53-47B2-96A7-82731118A861}">
      <dgm:prSet/>
      <dgm:spPr/>
      <dgm:t>
        <a:bodyPr/>
        <a:lstStyle/>
        <a:p>
          <a:endParaRPr lang="en-GB"/>
        </a:p>
      </dgm:t>
    </dgm:pt>
    <dgm:pt modelId="{9E4DDA39-9E8E-49F8-AEF2-0973213E6A5D}">
      <dgm:prSet phldrT="[Text]" custT="1"/>
      <dgm:spPr>
        <a:ln w="28575">
          <a:solidFill>
            <a:schemeClr val="accent6">
              <a:lumMod val="60000"/>
              <a:lumOff val="40000"/>
            </a:schemeClr>
          </a:solidFill>
        </a:ln>
      </dgm:spPr>
      <dgm:t>
        <a:bodyPr/>
        <a:lstStyle/>
        <a:p>
          <a:r>
            <a:rPr lang="en-GB" sz="1200" dirty="0"/>
            <a:t>Support with costume and props for exams as required </a:t>
          </a:r>
        </a:p>
      </dgm:t>
    </dgm:pt>
    <dgm:pt modelId="{E41130DE-DEFE-4C1F-8046-99F9C8CA40E4}" type="parTrans" cxnId="{6F783CCA-B637-4C7B-8F34-B9F8EBCED5A3}">
      <dgm:prSet/>
      <dgm:spPr/>
      <dgm:t>
        <a:bodyPr/>
        <a:lstStyle/>
        <a:p>
          <a:endParaRPr lang="en-GB"/>
        </a:p>
      </dgm:t>
    </dgm:pt>
    <dgm:pt modelId="{47ACD780-D3BB-4A02-98D0-B5F3C1880EEB}" type="sibTrans" cxnId="{6F783CCA-B637-4C7B-8F34-B9F8EBCED5A3}">
      <dgm:prSet/>
      <dgm:spPr/>
      <dgm:t>
        <a:bodyPr/>
        <a:lstStyle/>
        <a:p>
          <a:endParaRPr lang="en-GB"/>
        </a:p>
      </dgm:t>
    </dgm:pt>
    <dgm:pt modelId="{3FB1CB7C-F569-44BA-B3ED-50B9BF9924B7}">
      <dgm:prSet phldrT="[Text]" custT="1"/>
      <dgm:spPr>
        <a:ln w="28575">
          <a:solidFill>
            <a:schemeClr val="accent6">
              <a:lumMod val="60000"/>
              <a:lumOff val="40000"/>
            </a:schemeClr>
          </a:solidFill>
        </a:ln>
      </dgm:spPr>
      <dgm:t>
        <a:bodyPr/>
        <a:lstStyle/>
        <a:p>
          <a:r>
            <a:rPr lang="en-GB" sz="1300" dirty="0"/>
            <a:t>Ensure aims and intentions and programme deadline is met</a:t>
          </a:r>
        </a:p>
      </dgm:t>
    </dgm:pt>
    <dgm:pt modelId="{8A654268-4867-45E2-81F9-7562A44AB0FC}" type="parTrans" cxnId="{C0F7AFF4-6B7E-4B89-9671-7A7F9A6E8110}">
      <dgm:prSet/>
      <dgm:spPr/>
      <dgm:t>
        <a:bodyPr/>
        <a:lstStyle/>
        <a:p>
          <a:endParaRPr lang="en-GB"/>
        </a:p>
      </dgm:t>
    </dgm:pt>
    <dgm:pt modelId="{8FFBA785-EFC5-442F-B48F-3DB03F215853}" type="sibTrans" cxnId="{C0F7AFF4-6B7E-4B89-9671-7A7F9A6E8110}">
      <dgm:prSet/>
      <dgm:spPr/>
      <dgm:t>
        <a:bodyPr/>
        <a:lstStyle/>
        <a:p>
          <a:endParaRPr lang="en-GB"/>
        </a:p>
      </dgm:t>
    </dgm:pt>
    <dgm:pt modelId="{5923AD0C-8DB9-4DDB-A997-C0FA967AC2E3}">
      <dgm:prSet phldrT="[Text]" custT="1"/>
      <dgm:spPr>
        <a:ln w="28575">
          <a:solidFill>
            <a:schemeClr val="accent1">
              <a:lumMod val="40000"/>
              <a:lumOff val="60000"/>
            </a:schemeClr>
          </a:solidFill>
        </a:ln>
      </dgm:spPr>
      <dgm:t>
        <a:bodyPr/>
        <a:lstStyle/>
        <a:p>
          <a:r>
            <a:rPr lang="en-GB" sz="1300" dirty="0"/>
            <a:t>Ensure aims and intentions and programme deadline is met</a:t>
          </a:r>
        </a:p>
      </dgm:t>
    </dgm:pt>
    <dgm:pt modelId="{C30E28BC-F33A-436D-8056-FED27A03BB70}" type="parTrans" cxnId="{3E255ACD-3096-4D4B-88E2-41F1900C3461}">
      <dgm:prSet/>
      <dgm:spPr/>
      <dgm:t>
        <a:bodyPr/>
        <a:lstStyle/>
        <a:p>
          <a:endParaRPr lang="en-GB"/>
        </a:p>
      </dgm:t>
    </dgm:pt>
    <dgm:pt modelId="{57F3B727-C28E-4930-938D-4908CCACDC35}" type="sibTrans" cxnId="{3E255ACD-3096-4D4B-88E2-41F1900C3461}">
      <dgm:prSet/>
      <dgm:spPr/>
      <dgm:t>
        <a:bodyPr/>
        <a:lstStyle/>
        <a:p>
          <a:endParaRPr lang="en-GB"/>
        </a:p>
      </dgm:t>
    </dgm:pt>
    <dgm:pt modelId="{17B3F9E2-BDCE-4AD2-AE46-91626BD5C3FE}" type="pres">
      <dgm:prSet presAssocID="{93DA6C26-9FE8-43E3-85B6-674A5F1B42C9}" presName="linearFlow" presStyleCnt="0">
        <dgm:presLayoutVars>
          <dgm:dir/>
          <dgm:animLvl val="lvl"/>
          <dgm:resizeHandles val="exact"/>
        </dgm:presLayoutVars>
      </dgm:prSet>
      <dgm:spPr/>
    </dgm:pt>
    <dgm:pt modelId="{6614ECBE-E256-47E0-8952-AB17A5DB7585}" type="pres">
      <dgm:prSet presAssocID="{6BDFE25A-9EF3-40DE-A0F1-E2A31BF0303C}" presName="composite" presStyleCnt="0"/>
      <dgm:spPr/>
    </dgm:pt>
    <dgm:pt modelId="{854C10C8-99F7-4FDF-B39E-B551165D054A}" type="pres">
      <dgm:prSet presAssocID="{6BDFE25A-9EF3-40DE-A0F1-E2A31BF0303C}" presName="parentText" presStyleLbl="alignNode1" presStyleIdx="0" presStyleCnt="3">
        <dgm:presLayoutVars>
          <dgm:chMax val="1"/>
          <dgm:bulletEnabled val="1"/>
        </dgm:presLayoutVars>
      </dgm:prSet>
      <dgm:spPr/>
    </dgm:pt>
    <dgm:pt modelId="{FF3E41F7-6760-4567-BEF2-6163DAB7E4F4}" type="pres">
      <dgm:prSet presAssocID="{6BDFE25A-9EF3-40DE-A0F1-E2A31BF0303C}" presName="descendantText" presStyleLbl="alignAcc1" presStyleIdx="0" presStyleCnt="3" custScaleY="106350">
        <dgm:presLayoutVars>
          <dgm:bulletEnabled val="1"/>
        </dgm:presLayoutVars>
      </dgm:prSet>
      <dgm:spPr/>
    </dgm:pt>
    <dgm:pt modelId="{784B326B-D519-409F-9629-842F5B386E45}" type="pres">
      <dgm:prSet presAssocID="{77A0BBC7-41FC-4A1E-AA1B-01CCC86C38A6}" presName="sp" presStyleCnt="0"/>
      <dgm:spPr/>
    </dgm:pt>
    <dgm:pt modelId="{63879206-A0AA-444B-829D-63BD5E5404C8}" type="pres">
      <dgm:prSet presAssocID="{F3998C87-D568-4FDB-B73E-049A66F9499C}" presName="composite" presStyleCnt="0"/>
      <dgm:spPr/>
    </dgm:pt>
    <dgm:pt modelId="{C00E01AC-7AFE-4D02-B2D4-24F05B73D6FB}" type="pres">
      <dgm:prSet presAssocID="{F3998C87-D568-4FDB-B73E-049A66F9499C}" presName="parentText" presStyleLbl="alignNode1" presStyleIdx="1" presStyleCnt="3">
        <dgm:presLayoutVars>
          <dgm:chMax val="1"/>
          <dgm:bulletEnabled val="1"/>
        </dgm:presLayoutVars>
      </dgm:prSet>
      <dgm:spPr/>
    </dgm:pt>
    <dgm:pt modelId="{05E8B9AD-4F38-4A04-875C-AB28C38603D2}" type="pres">
      <dgm:prSet presAssocID="{F3998C87-D568-4FDB-B73E-049A66F9499C}" presName="descendantText" presStyleLbl="alignAcc1" presStyleIdx="1" presStyleCnt="3" custScaleY="132260">
        <dgm:presLayoutVars>
          <dgm:bulletEnabled val="1"/>
        </dgm:presLayoutVars>
      </dgm:prSet>
      <dgm:spPr/>
    </dgm:pt>
    <dgm:pt modelId="{017D6220-C0A6-4DE1-BA03-C5997AF724DF}" type="pres">
      <dgm:prSet presAssocID="{00E36386-1C0D-4E06-B5AB-95506148303E}" presName="sp" presStyleCnt="0"/>
      <dgm:spPr/>
    </dgm:pt>
    <dgm:pt modelId="{F578726F-A5F8-48D6-825E-C2DBCF33F4D5}" type="pres">
      <dgm:prSet presAssocID="{077ABA42-A1FA-4867-A2D7-2086D54253ED}" presName="composite" presStyleCnt="0"/>
      <dgm:spPr/>
    </dgm:pt>
    <dgm:pt modelId="{7274AF3C-5D35-4C4C-A9EB-6A4A441A73CB}" type="pres">
      <dgm:prSet presAssocID="{077ABA42-A1FA-4867-A2D7-2086D54253ED}" presName="parentText" presStyleLbl="alignNode1" presStyleIdx="2" presStyleCnt="3">
        <dgm:presLayoutVars>
          <dgm:chMax val="1"/>
          <dgm:bulletEnabled val="1"/>
        </dgm:presLayoutVars>
      </dgm:prSet>
      <dgm:spPr/>
    </dgm:pt>
    <dgm:pt modelId="{2C485490-015E-4E62-B873-E5E99A22A059}" type="pres">
      <dgm:prSet presAssocID="{077ABA42-A1FA-4867-A2D7-2086D54253ED}" presName="descendantText" presStyleLbl="alignAcc1" presStyleIdx="2" presStyleCnt="3">
        <dgm:presLayoutVars>
          <dgm:bulletEnabled val="1"/>
        </dgm:presLayoutVars>
      </dgm:prSet>
      <dgm:spPr/>
    </dgm:pt>
  </dgm:ptLst>
  <dgm:cxnLst>
    <dgm:cxn modelId="{CC15DE0A-A8D7-4FD8-84B3-3B0A2FC2A889}" srcId="{93DA6C26-9FE8-43E3-85B6-674A5F1B42C9}" destId="{077ABA42-A1FA-4867-A2D7-2086D54253ED}" srcOrd="2" destOrd="0" parTransId="{F0FA9371-762D-4214-B3E2-ECB5E1EEF259}" sibTransId="{0FBEAF95-6C45-4996-A281-3469C23C11A7}"/>
    <dgm:cxn modelId="{B8F98E0B-5636-4C25-9BDA-0BA2B07D0963}" srcId="{6BDFE25A-9EF3-40DE-A0F1-E2A31BF0303C}" destId="{4AD7EC32-21B0-4DBB-BC52-B076A8F8338A}" srcOrd="4" destOrd="0" parTransId="{89D52E9F-7EDC-4335-8FC6-651182676BAF}" sibTransId="{75DE3201-1EF8-4F0B-ACB9-519021466350}"/>
    <dgm:cxn modelId="{1303A30B-A1C0-4008-A20D-85EFBBD82B7F}" srcId="{F3998C87-D568-4FDB-B73E-049A66F9499C}" destId="{3DB2E7F3-ACB6-4FB4-825B-D14A2FCB5B20}" srcOrd="2" destOrd="0" parTransId="{401970C5-D9F3-44E5-B199-633C11C3891D}" sibTransId="{4C55CE57-6A9C-4143-9741-660E830829F2}"/>
    <dgm:cxn modelId="{C08C5725-8027-4BD4-86C5-D9C1A5933176}" type="presOf" srcId="{D83B65A8-466E-4E71-B200-30FD2B120D6A}" destId="{2C485490-015E-4E62-B873-E5E99A22A059}" srcOrd="0" destOrd="5" presId="urn:microsoft.com/office/officeart/2005/8/layout/chevron2"/>
    <dgm:cxn modelId="{88802532-3376-4B14-B683-6A500D0CD9FB}" srcId="{6BDFE25A-9EF3-40DE-A0F1-E2A31BF0303C}" destId="{F82F3BB0-2F40-49E4-8600-FBCC59A4E4A7}" srcOrd="3" destOrd="0" parTransId="{1F038FCF-D62F-43A9-B575-C65A406FE5C4}" sibTransId="{47356AA6-A896-4F6E-9707-3412F453058B}"/>
    <dgm:cxn modelId="{50EADA33-3EEC-40DC-8A8F-B3C855A4D90D}" type="presOf" srcId="{3FB1CB7C-F569-44BA-B3ED-50B9BF9924B7}" destId="{2C485490-015E-4E62-B873-E5E99A22A059}" srcOrd="0" destOrd="1" presId="urn:microsoft.com/office/officeart/2005/8/layout/chevron2"/>
    <dgm:cxn modelId="{B6D57F35-A600-473C-B64E-A8729456E5FF}" srcId="{93DA6C26-9FE8-43E3-85B6-674A5F1B42C9}" destId="{6BDFE25A-9EF3-40DE-A0F1-E2A31BF0303C}" srcOrd="0" destOrd="0" parTransId="{833C15D5-8924-4601-ABFB-E05F534DCF3E}" sibTransId="{77A0BBC7-41FC-4A1E-AA1B-01CCC86C38A6}"/>
    <dgm:cxn modelId="{B4A6B137-C46B-4CC4-9CD7-FA7B3361B0D1}" type="presOf" srcId="{91E93292-D09A-42E2-9A1F-773E3F2165B9}" destId="{05E8B9AD-4F38-4A04-875C-AB28C38603D2}" srcOrd="0" destOrd="0" presId="urn:microsoft.com/office/officeart/2005/8/layout/chevron2"/>
    <dgm:cxn modelId="{65FC635B-3419-4C03-965F-A0363C7521AC}" type="presOf" srcId="{22C338E7-C44F-4365-89FB-A8168AFB8EF3}" destId="{05E8B9AD-4F38-4A04-875C-AB28C38603D2}" srcOrd="0" destOrd="3" presId="urn:microsoft.com/office/officeart/2005/8/layout/chevron2"/>
    <dgm:cxn modelId="{26BA3B65-0CCE-4C49-B210-78CB1406E412}" type="presOf" srcId="{93DA6C26-9FE8-43E3-85B6-674A5F1B42C9}" destId="{17B3F9E2-BDCE-4AD2-AE46-91626BD5C3FE}" srcOrd="0" destOrd="0" presId="urn:microsoft.com/office/officeart/2005/8/layout/chevron2"/>
    <dgm:cxn modelId="{38E85366-6563-474A-AC8A-0B3E676FD9CC}" srcId="{6BDFE25A-9EF3-40DE-A0F1-E2A31BF0303C}" destId="{6423DD49-6790-44BB-8552-1E1557D94D8E}" srcOrd="2" destOrd="0" parTransId="{6AAFF313-C66B-4176-8875-8B38F16255DA}" sibTransId="{DA745EED-C5C3-4EA9-A9F4-0252A6CEA9C3}"/>
    <dgm:cxn modelId="{D76C3367-FC2E-4562-8945-4DE93083546D}" type="presOf" srcId="{6BDFE25A-9EF3-40DE-A0F1-E2A31BF0303C}" destId="{854C10C8-99F7-4FDF-B39E-B551165D054A}" srcOrd="0" destOrd="0" presId="urn:microsoft.com/office/officeart/2005/8/layout/chevron2"/>
    <dgm:cxn modelId="{CDFCC069-88FE-4B8E-8C33-58E64BE8DAAC}" srcId="{077ABA42-A1FA-4867-A2D7-2086D54253ED}" destId="{D83B65A8-466E-4E71-B200-30FD2B120D6A}" srcOrd="5" destOrd="0" parTransId="{C272B9A3-A697-4CD7-BBF0-2F269A91EBE0}" sibTransId="{1D60EF5E-CA18-4D9F-9E9A-61ECEDAE2462}"/>
    <dgm:cxn modelId="{2979A06B-1B8B-4E58-835B-EB7920E2151D}" srcId="{6BDFE25A-9EF3-40DE-A0F1-E2A31BF0303C}" destId="{F652FB24-C2FD-4946-9373-C2553BFF59DE}" srcOrd="1" destOrd="0" parTransId="{A2FEC0A2-DBF3-4A62-986E-20748DFA09D3}" sibTransId="{A5AD33A8-E6AC-4331-8A2A-500E3B5B5659}"/>
    <dgm:cxn modelId="{478EF66D-A2BD-4DEB-ACBF-C7899BB20790}" srcId="{93DA6C26-9FE8-43E3-85B6-674A5F1B42C9}" destId="{F3998C87-D568-4FDB-B73E-049A66F9499C}" srcOrd="1" destOrd="0" parTransId="{0522FCB4-F44D-472E-9E2D-F41B6AA269ED}" sibTransId="{00E36386-1C0D-4E06-B5AB-95506148303E}"/>
    <dgm:cxn modelId="{57FA404E-D43F-4795-88FB-40881DD1AE70}" srcId="{F3998C87-D568-4FDB-B73E-049A66F9499C}" destId="{B3B1BA79-D53D-4B2C-AFFD-21020FEF0012}" srcOrd="1" destOrd="0" parTransId="{D98532D7-950A-4323-928D-B1C3E16C5A7D}" sibTransId="{BF1E6FD3-335C-4F83-816A-B3E585651596}"/>
    <dgm:cxn modelId="{CB4DD751-C1C0-4B27-9A29-EEE6D0463886}" type="presOf" srcId="{47D9A66E-5DCB-4967-B460-4B5FEC6D33B0}" destId="{05E8B9AD-4F38-4A04-875C-AB28C38603D2}" srcOrd="0" destOrd="5" presId="urn:microsoft.com/office/officeart/2005/8/layout/chevron2"/>
    <dgm:cxn modelId="{C01D2C72-2661-4C4B-9376-77392E642311}" type="presOf" srcId="{7AEA4B04-5E32-444E-9BF3-EDDA7A9BD30D}" destId="{2C485490-015E-4E62-B873-E5E99A22A059}" srcOrd="0" destOrd="0" presId="urn:microsoft.com/office/officeart/2005/8/layout/chevron2"/>
    <dgm:cxn modelId="{91216675-3768-45F1-BDB1-D4CF3C2C0BE4}" type="presOf" srcId="{F652FB24-C2FD-4946-9373-C2553BFF59DE}" destId="{FF3E41F7-6760-4567-BEF2-6163DAB7E4F4}" srcOrd="0" destOrd="1" presId="urn:microsoft.com/office/officeart/2005/8/layout/chevron2"/>
    <dgm:cxn modelId="{15FE0256-14C1-4CF9-B488-C3B325AECD42}" type="presOf" srcId="{B3B1BA79-D53D-4B2C-AFFD-21020FEF0012}" destId="{05E8B9AD-4F38-4A04-875C-AB28C38603D2}" srcOrd="0" destOrd="1" presId="urn:microsoft.com/office/officeart/2005/8/layout/chevron2"/>
    <dgm:cxn modelId="{A1F6E957-CC66-46A2-A4E7-C8E350ABF17C}" type="presOf" srcId="{D77D13D7-8B41-46F6-B2E8-9978FD8FCEF9}" destId="{2C485490-015E-4E62-B873-E5E99A22A059}" srcOrd="0" destOrd="2" presId="urn:microsoft.com/office/officeart/2005/8/layout/chevron2"/>
    <dgm:cxn modelId="{F624FB79-7C66-4FA1-9386-6997136DE137}" type="presOf" srcId="{4AD7EC32-21B0-4DBB-BC52-B076A8F8338A}" destId="{FF3E41F7-6760-4567-BEF2-6163DAB7E4F4}" srcOrd="0" destOrd="4" presId="urn:microsoft.com/office/officeart/2005/8/layout/chevron2"/>
    <dgm:cxn modelId="{EB7AE65A-11EA-4EF5-A09A-4569D4AD434B}" type="presOf" srcId="{F3998C87-D568-4FDB-B73E-049A66F9499C}" destId="{C00E01AC-7AFE-4D02-B2D4-24F05B73D6FB}" srcOrd="0" destOrd="0" presId="urn:microsoft.com/office/officeart/2005/8/layout/chevron2"/>
    <dgm:cxn modelId="{A87C3F7B-B7A1-4854-A87D-793783505D10}" type="presOf" srcId="{6423DD49-6790-44BB-8552-1E1557D94D8E}" destId="{FF3E41F7-6760-4567-BEF2-6163DAB7E4F4}" srcOrd="0" destOrd="2" presId="urn:microsoft.com/office/officeart/2005/8/layout/chevron2"/>
    <dgm:cxn modelId="{3E06F881-65D7-47BE-9072-538F08F5FBC5}" type="presOf" srcId="{CDCEAFF8-8DD4-4206-9A1F-58BF85B6A9CE}" destId="{2C485490-015E-4E62-B873-E5E99A22A059}" srcOrd="0" destOrd="3" presId="urn:microsoft.com/office/officeart/2005/8/layout/chevron2"/>
    <dgm:cxn modelId="{32B2E685-9A25-4CC4-80FF-FE1B03C64E96}" type="presOf" srcId="{3DB2E7F3-ACB6-4FB4-825B-D14A2FCB5B20}" destId="{05E8B9AD-4F38-4A04-875C-AB28C38603D2}" srcOrd="0" destOrd="2" presId="urn:microsoft.com/office/officeart/2005/8/layout/chevron2"/>
    <dgm:cxn modelId="{8AECB08F-7B9A-4CC0-9CA8-EC9955223B05}" srcId="{F3998C87-D568-4FDB-B73E-049A66F9499C}" destId="{91E93292-D09A-42E2-9A1F-773E3F2165B9}" srcOrd="0" destOrd="0" parTransId="{5B485141-C604-4262-BC90-0B23541187A4}" sibTransId="{28B90FF3-E16B-4F84-A56B-B16FEF5EDAB7}"/>
    <dgm:cxn modelId="{A42C0190-5E8F-4288-85F2-46DD8B79B6E8}" srcId="{6BDFE25A-9EF3-40DE-A0F1-E2A31BF0303C}" destId="{1E2815EF-DEDA-490D-A5E5-25213AB603F0}" srcOrd="5" destOrd="0" parTransId="{A5AD1FDB-839A-4949-8058-1FCB1D1C9F00}" sibTransId="{C810DC4A-51FB-4AF2-8F57-95744382B419}"/>
    <dgm:cxn modelId="{D5C31C92-EADF-4C9C-B1B2-1D27E83064C2}" srcId="{F3998C87-D568-4FDB-B73E-049A66F9499C}" destId="{22C338E7-C44F-4365-89FB-A8168AFB8EF3}" srcOrd="3" destOrd="0" parTransId="{6B69058C-B3FA-4750-B226-301A2F1DC352}" sibTransId="{A5EAD223-CE31-4B0C-84E8-D989468E51D1}"/>
    <dgm:cxn modelId="{2B22A493-E717-45D3-B9FE-1AA177D63126}" type="presOf" srcId="{110324E9-2998-4150-864A-EE83F9240229}" destId="{05E8B9AD-4F38-4A04-875C-AB28C38603D2}" srcOrd="0" destOrd="4" presId="urn:microsoft.com/office/officeart/2005/8/layout/chevron2"/>
    <dgm:cxn modelId="{B95A55A0-0D3C-4B74-A94C-5BF2D27745CD}" srcId="{077ABA42-A1FA-4867-A2D7-2086D54253ED}" destId="{7AEA4B04-5E32-444E-9BF3-EDDA7A9BD30D}" srcOrd="0" destOrd="0" parTransId="{B792DC10-1B76-4B55-A38D-8262D4B54FA3}" sibTransId="{72E05752-936A-478E-952C-9D557BA6449C}"/>
    <dgm:cxn modelId="{EF7C99AE-060C-494D-90CA-B45046D0B1D5}" type="presOf" srcId="{077ABA42-A1FA-4867-A2D7-2086D54253ED}" destId="{7274AF3C-5D35-4C4C-A9EB-6A4A441A73CB}" srcOrd="0" destOrd="0" presId="urn:microsoft.com/office/officeart/2005/8/layout/chevron2"/>
    <dgm:cxn modelId="{C04D2CB2-D588-4BA2-803D-F37E908BE0E4}" type="presOf" srcId="{9E4DDA39-9E8E-49F8-AEF2-0973213E6A5D}" destId="{2C485490-015E-4E62-B873-E5E99A22A059}" srcOrd="0" destOrd="4" presId="urn:microsoft.com/office/officeart/2005/8/layout/chevron2"/>
    <dgm:cxn modelId="{072E6ABA-E47F-4220-98D2-BA173E6EAAF4}" type="presOf" srcId="{5923AD0C-8DB9-4DDB-A997-C0FA967AC2E3}" destId="{05E8B9AD-4F38-4A04-875C-AB28C38603D2}" srcOrd="0" destOrd="6" presId="urn:microsoft.com/office/officeart/2005/8/layout/chevron2"/>
    <dgm:cxn modelId="{4C21CFBF-0E87-4572-B475-2E220A2C46D6}" type="presOf" srcId="{7A1227E2-D567-48CD-8C18-07450C3251EA}" destId="{FF3E41F7-6760-4567-BEF2-6163DAB7E4F4}" srcOrd="0" destOrd="0" presId="urn:microsoft.com/office/officeart/2005/8/layout/chevron2"/>
    <dgm:cxn modelId="{EE6717CA-1B53-47B2-96A7-82731118A861}" srcId="{F3998C87-D568-4FDB-B73E-049A66F9499C}" destId="{47D9A66E-5DCB-4967-B460-4B5FEC6D33B0}" srcOrd="5" destOrd="0" parTransId="{1A1CB260-C25F-453C-85AF-F1616DBEF0C6}" sibTransId="{DF99D439-AC8C-4BA7-9451-B08D96698010}"/>
    <dgm:cxn modelId="{6F783CCA-B637-4C7B-8F34-B9F8EBCED5A3}" srcId="{077ABA42-A1FA-4867-A2D7-2086D54253ED}" destId="{9E4DDA39-9E8E-49F8-AEF2-0973213E6A5D}" srcOrd="4" destOrd="0" parTransId="{E41130DE-DEFE-4C1F-8046-99F9C8CA40E4}" sibTransId="{47ACD780-D3BB-4A02-98D0-B5F3C1880EEB}"/>
    <dgm:cxn modelId="{BC36E3CB-0F8A-4C86-AE3D-BDC8C643A21F}" srcId="{077ABA42-A1FA-4867-A2D7-2086D54253ED}" destId="{CDCEAFF8-8DD4-4206-9A1F-58BF85B6A9CE}" srcOrd="3" destOrd="0" parTransId="{6D825DF0-A92D-48E6-A42B-6E80D147BB0B}" sibTransId="{F6310D5F-CBF5-421B-9C01-B5BB0521FBFD}"/>
    <dgm:cxn modelId="{3E255ACD-3096-4D4B-88E2-41F1900C3461}" srcId="{F3998C87-D568-4FDB-B73E-049A66F9499C}" destId="{5923AD0C-8DB9-4DDB-A997-C0FA967AC2E3}" srcOrd="6" destOrd="0" parTransId="{C30E28BC-F33A-436D-8056-FED27A03BB70}" sibTransId="{57F3B727-C28E-4930-938D-4908CCACDC35}"/>
    <dgm:cxn modelId="{6D5591CD-5542-4179-AE95-CD8EFB074454}" srcId="{F3998C87-D568-4FDB-B73E-049A66F9499C}" destId="{110324E9-2998-4150-864A-EE83F9240229}" srcOrd="4" destOrd="0" parTransId="{A4E90058-514D-43ED-B4EF-DAD66CCFF130}" sibTransId="{CED6272B-74B3-409F-B93B-BBA8FCE7677A}"/>
    <dgm:cxn modelId="{6E344BD4-E7B9-43E0-A72C-1D73259F660F}" type="presOf" srcId="{1E2815EF-DEDA-490D-A5E5-25213AB603F0}" destId="{FF3E41F7-6760-4567-BEF2-6163DAB7E4F4}" srcOrd="0" destOrd="5" presId="urn:microsoft.com/office/officeart/2005/8/layout/chevron2"/>
    <dgm:cxn modelId="{BBF94FDD-0F86-447D-9E49-74E8DC82C5D6}" srcId="{077ABA42-A1FA-4867-A2D7-2086D54253ED}" destId="{D77D13D7-8B41-46F6-B2E8-9978FD8FCEF9}" srcOrd="2" destOrd="0" parTransId="{F22F5453-0AF8-4A8A-A1BE-37D15BAD5C93}" sibTransId="{E342D06A-7564-43AE-97E6-434AC1DEBA60}"/>
    <dgm:cxn modelId="{F38C05DE-FA0D-408E-8330-AFDC9C31D66A}" srcId="{6BDFE25A-9EF3-40DE-A0F1-E2A31BF0303C}" destId="{7A1227E2-D567-48CD-8C18-07450C3251EA}" srcOrd="0" destOrd="0" parTransId="{21BBDFA9-20B0-435F-963C-220743BF7EFB}" sibTransId="{A400D96D-2829-494F-A7B3-E19E57C90BFA}"/>
    <dgm:cxn modelId="{C0F7AFF4-6B7E-4B89-9671-7A7F9A6E8110}" srcId="{077ABA42-A1FA-4867-A2D7-2086D54253ED}" destId="{3FB1CB7C-F569-44BA-B3ED-50B9BF9924B7}" srcOrd="1" destOrd="0" parTransId="{8A654268-4867-45E2-81F9-7562A44AB0FC}" sibTransId="{8FFBA785-EFC5-442F-B48F-3DB03F215853}"/>
    <dgm:cxn modelId="{768A9DF5-F942-4AE2-BCAF-812212963704}" type="presOf" srcId="{F82F3BB0-2F40-49E4-8600-FBCC59A4E4A7}" destId="{FF3E41F7-6760-4567-BEF2-6163DAB7E4F4}" srcOrd="0" destOrd="3" presId="urn:microsoft.com/office/officeart/2005/8/layout/chevron2"/>
    <dgm:cxn modelId="{12979BB9-3A1E-4706-AFE7-565DD205F762}" type="presParOf" srcId="{17B3F9E2-BDCE-4AD2-AE46-91626BD5C3FE}" destId="{6614ECBE-E256-47E0-8952-AB17A5DB7585}" srcOrd="0" destOrd="0" presId="urn:microsoft.com/office/officeart/2005/8/layout/chevron2"/>
    <dgm:cxn modelId="{153B41AD-F7BF-4ECB-BA4F-92BE0CFAF250}" type="presParOf" srcId="{6614ECBE-E256-47E0-8952-AB17A5DB7585}" destId="{854C10C8-99F7-4FDF-B39E-B551165D054A}" srcOrd="0" destOrd="0" presId="urn:microsoft.com/office/officeart/2005/8/layout/chevron2"/>
    <dgm:cxn modelId="{755235B0-7EE9-400C-A043-8FEB7DFF4F10}" type="presParOf" srcId="{6614ECBE-E256-47E0-8952-AB17A5DB7585}" destId="{FF3E41F7-6760-4567-BEF2-6163DAB7E4F4}" srcOrd="1" destOrd="0" presId="urn:microsoft.com/office/officeart/2005/8/layout/chevron2"/>
    <dgm:cxn modelId="{4EA7A3C3-CD97-496B-BD20-3C575D10ABE0}" type="presParOf" srcId="{17B3F9E2-BDCE-4AD2-AE46-91626BD5C3FE}" destId="{784B326B-D519-409F-9629-842F5B386E45}" srcOrd="1" destOrd="0" presId="urn:microsoft.com/office/officeart/2005/8/layout/chevron2"/>
    <dgm:cxn modelId="{1F1C412D-AF47-48FB-8397-A6950704DE79}" type="presParOf" srcId="{17B3F9E2-BDCE-4AD2-AE46-91626BD5C3FE}" destId="{63879206-A0AA-444B-829D-63BD5E5404C8}" srcOrd="2" destOrd="0" presId="urn:microsoft.com/office/officeart/2005/8/layout/chevron2"/>
    <dgm:cxn modelId="{8EBE82B1-DF19-4609-8FCD-9653654C58B8}" type="presParOf" srcId="{63879206-A0AA-444B-829D-63BD5E5404C8}" destId="{C00E01AC-7AFE-4D02-B2D4-24F05B73D6FB}" srcOrd="0" destOrd="0" presId="urn:microsoft.com/office/officeart/2005/8/layout/chevron2"/>
    <dgm:cxn modelId="{6D0F1CEB-BBD9-40DC-86AD-AF803932F505}" type="presParOf" srcId="{63879206-A0AA-444B-829D-63BD5E5404C8}" destId="{05E8B9AD-4F38-4A04-875C-AB28C38603D2}" srcOrd="1" destOrd="0" presId="urn:microsoft.com/office/officeart/2005/8/layout/chevron2"/>
    <dgm:cxn modelId="{B15DACC7-63AB-4CC9-9103-A2047185AECA}" type="presParOf" srcId="{17B3F9E2-BDCE-4AD2-AE46-91626BD5C3FE}" destId="{017D6220-C0A6-4DE1-BA03-C5997AF724DF}" srcOrd="3" destOrd="0" presId="urn:microsoft.com/office/officeart/2005/8/layout/chevron2"/>
    <dgm:cxn modelId="{5E5CB9BD-34C4-447B-B53B-A5A45FE072BE}" type="presParOf" srcId="{17B3F9E2-BDCE-4AD2-AE46-91626BD5C3FE}" destId="{F578726F-A5F8-48D6-825E-C2DBCF33F4D5}" srcOrd="4" destOrd="0" presId="urn:microsoft.com/office/officeart/2005/8/layout/chevron2"/>
    <dgm:cxn modelId="{0385B444-D982-4DE5-A000-40A05CA0366D}" type="presParOf" srcId="{F578726F-A5F8-48D6-825E-C2DBCF33F4D5}" destId="{7274AF3C-5D35-4C4C-A9EB-6A4A441A73CB}" srcOrd="0" destOrd="0" presId="urn:microsoft.com/office/officeart/2005/8/layout/chevron2"/>
    <dgm:cxn modelId="{912F2F37-65B7-40B5-B0A8-6A118D18B6F9}" type="presParOf" srcId="{F578726F-A5F8-48D6-825E-C2DBCF33F4D5}" destId="{2C485490-015E-4E62-B873-E5E99A22A059}"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4C10C8-99F7-4FDF-B39E-B551165D054A}">
      <dsp:nvSpPr>
        <dsp:cNvPr id="0" name=""/>
        <dsp:cNvSpPr/>
      </dsp:nvSpPr>
      <dsp:spPr>
        <a:xfrm rot="5400000">
          <a:off x="-303851" y="349168"/>
          <a:ext cx="2025679" cy="1417975"/>
        </a:xfrm>
        <a:prstGeom prst="chevron">
          <a:avLst/>
        </a:prstGeom>
        <a:solidFill>
          <a:schemeClr val="accent2">
            <a:lumMod val="40000"/>
            <a:lumOff val="6000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GB" sz="2000" b="1" kern="1200" dirty="0">
              <a:solidFill>
                <a:schemeClr val="tx1"/>
              </a:solidFill>
            </a:rPr>
            <a:t>Component 1</a:t>
          </a:r>
        </a:p>
      </dsp:txBody>
      <dsp:txXfrm rot="-5400000">
        <a:off x="2" y="754304"/>
        <a:ext cx="1417975" cy="607704"/>
      </dsp:txXfrm>
    </dsp:sp>
    <dsp:sp modelId="{FF3E41F7-6760-4567-BEF2-6163DAB7E4F4}">
      <dsp:nvSpPr>
        <dsp:cNvPr id="0" name=""/>
        <dsp:cNvSpPr/>
      </dsp:nvSpPr>
      <dsp:spPr>
        <a:xfrm rot="5400000">
          <a:off x="5920687" y="-4499200"/>
          <a:ext cx="1400301" cy="10405724"/>
        </a:xfrm>
        <a:prstGeom prst="round2SameRect">
          <a:avLst/>
        </a:prstGeom>
        <a:solidFill>
          <a:schemeClr val="lt1">
            <a:alpha val="90000"/>
            <a:hueOff val="0"/>
            <a:satOff val="0"/>
            <a:lumOff val="0"/>
            <a:alphaOff val="0"/>
          </a:schemeClr>
        </a:solidFill>
        <a:ln w="28575" cap="flat" cmpd="sng" algn="ctr">
          <a:solidFill>
            <a:schemeClr val="accent2">
              <a:lumMod val="60000"/>
              <a:lumOff val="4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7620" rIns="7620" bIns="7620" numCol="1" spcCol="1270" anchor="ctr" anchorCtr="0">
          <a:noAutofit/>
        </a:bodyPr>
        <a:lstStyle/>
        <a:p>
          <a:pPr marL="114300" lvl="1" indent="-114300" algn="l" defTabSz="533400">
            <a:lnSpc>
              <a:spcPct val="90000"/>
            </a:lnSpc>
            <a:spcBef>
              <a:spcPct val="0"/>
            </a:spcBef>
            <a:spcAft>
              <a:spcPct val="15000"/>
            </a:spcAft>
            <a:buChar char="•"/>
          </a:pPr>
          <a:r>
            <a:rPr lang="en-GB" sz="1200" kern="1200" dirty="0"/>
            <a:t>Talk to them about the topics they have studied </a:t>
          </a:r>
          <a:r>
            <a:rPr lang="en-GB" sz="1200" i="1" kern="1200" dirty="0"/>
            <a:t>(Section A: Theatre Roles and Terminology, Section B: Blood Brothers, Section C: Live Theatre Production)</a:t>
          </a:r>
        </a:p>
        <a:p>
          <a:pPr marL="114300" lvl="1" indent="-114300" algn="l" defTabSz="533400">
            <a:lnSpc>
              <a:spcPct val="90000"/>
            </a:lnSpc>
            <a:spcBef>
              <a:spcPct val="0"/>
            </a:spcBef>
            <a:spcAft>
              <a:spcPct val="15000"/>
            </a:spcAft>
            <a:buChar char="•"/>
          </a:pPr>
          <a:r>
            <a:rPr lang="en-GB" sz="1200" kern="1200" dirty="0"/>
            <a:t>Re-read Blood Brothers</a:t>
          </a:r>
        </a:p>
        <a:p>
          <a:pPr marL="114300" lvl="1" indent="-114300" algn="l" defTabSz="533400">
            <a:lnSpc>
              <a:spcPct val="90000"/>
            </a:lnSpc>
            <a:spcBef>
              <a:spcPct val="0"/>
            </a:spcBef>
            <a:spcAft>
              <a:spcPct val="15000"/>
            </a:spcAft>
            <a:buChar char="•"/>
          </a:pPr>
          <a:r>
            <a:rPr lang="en-GB" sz="1200" kern="1200" dirty="0"/>
            <a:t>Be supportive of school trips, drop off and pick up on time, talk a about the shows they have seen</a:t>
          </a:r>
        </a:p>
        <a:p>
          <a:pPr marL="114300" lvl="1" indent="-114300" algn="l" defTabSz="533400">
            <a:lnSpc>
              <a:spcPct val="90000"/>
            </a:lnSpc>
            <a:spcBef>
              <a:spcPct val="0"/>
            </a:spcBef>
            <a:spcAft>
              <a:spcPct val="15000"/>
            </a:spcAft>
            <a:buChar char="•"/>
          </a:pPr>
          <a:r>
            <a:rPr lang="en-GB" sz="1200" kern="1200" dirty="0"/>
            <a:t>Support them with revision (BBC Bitesize, Seneca, CGP GCSE Drama &amp; Blood Brothers revision guides)</a:t>
          </a:r>
        </a:p>
        <a:p>
          <a:pPr marL="114300" lvl="1" indent="-114300" algn="l" defTabSz="533400">
            <a:lnSpc>
              <a:spcPct val="90000"/>
            </a:lnSpc>
            <a:spcBef>
              <a:spcPct val="0"/>
            </a:spcBef>
            <a:spcAft>
              <a:spcPct val="15000"/>
            </a:spcAft>
            <a:buChar char="•"/>
          </a:pPr>
          <a:r>
            <a:rPr lang="en-GB" sz="1200" kern="1200" dirty="0"/>
            <a:t>Take your child to watch theatre. We are lucky to have a thriving theatre scene in Norwich</a:t>
          </a:r>
        </a:p>
        <a:p>
          <a:pPr marL="114300" lvl="1" indent="-114300" algn="l" defTabSz="533400">
            <a:lnSpc>
              <a:spcPct val="90000"/>
            </a:lnSpc>
            <a:spcBef>
              <a:spcPct val="0"/>
            </a:spcBef>
            <a:spcAft>
              <a:spcPct val="15000"/>
            </a:spcAft>
            <a:buChar char="•"/>
          </a:pPr>
          <a:r>
            <a:rPr lang="en-GB" sz="1200" kern="1200" dirty="0"/>
            <a:t>Recap key language (flash cards and definitions)</a:t>
          </a:r>
        </a:p>
      </dsp:txBody>
      <dsp:txXfrm rot="-5400000">
        <a:off x="1417976" y="71868"/>
        <a:ext cx="10337367" cy="1263587"/>
      </dsp:txXfrm>
    </dsp:sp>
    <dsp:sp modelId="{C00E01AC-7AFE-4D02-B2D4-24F05B73D6FB}">
      <dsp:nvSpPr>
        <dsp:cNvPr id="0" name=""/>
        <dsp:cNvSpPr/>
      </dsp:nvSpPr>
      <dsp:spPr>
        <a:xfrm rot="5400000">
          <a:off x="-303851" y="2405621"/>
          <a:ext cx="2025679" cy="1417975"/>
        </a:xfrm>
        <a:prstGeom prst="chevron">
          <a:avLst/>
        </a:prstGeom>
        <a:solidFill>
          <a:schemeClr val="accent5">
            <a:lumMod val="40000"/>
            <a:lumOff val="60000"/>
          </a:schemeClr>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GB" sz="2000" b="1" kern="1200" dirty="0">
              <a:solidFill>
                <a:schemeClr val="tx1"/>
              </a:solidFill>
            </a:rPr>
            <a:t>Component 2</a:t>
          </a:r>
        </a:p>
      </dsp:txBody>
      <dsp:txXfrm rot="-5400000">
        <a:off x="2" y="2810757"/>
        <a:ext cx="1417975" cy="607704"/>
      </dsp:txXfrm>
    </dsp:sp>
    <dsp:sp modelId="{05E8B9AD-4F38-4A04-875C-AB28C38603D2}">
      <dsp:nvSpPr>
        <dsp:cNvPr id="0" name=""/>
        <dsp:cNvSpPr/>
      </dsp:nvSpPr>
      <dsp:spPr>
        <a:xfrm rot="5400000">
          <a:off x="5750109" y="-2442746"/>
          <a:ext cx="1741456" cy="10405724"/>
        </a:xfrm>
        <a:prstGeom prst="round2SameRect">
          <a:avLst/>
        </a:prstGeom>
        <a:solidFill>
          <a:schemeClr val="lt1">
            <a:alpha val="90000"/>
            <a:hueOff val="0"/>
            <a:satOff val="0"/>
            <a:lumOff val="0"/>
            <a:alphaOff val="0"/>
          </a:schemeClr>
        </a:solidFill>
        <a:ln w="28575" cap="flat" cmpd="sng" algn="ctr">
          <a:solidFill>
            <a:schemeClr val="accent1">
              <a:lumMod val="40000"/>
              <a:lumOff val="6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2456" tIns="8255" rIns="8255" bIns="8255" numCol="1" spcCol="1270" anchor="ctr" anchorCtr="0">
          <a:noAutofit/>
        </a:bodyPr>
        <a:lstStyle/>
        <a:p>
          <a:pPr marL="114300" lvl="1" indent="-114300" algn="l" defTabSz="577850">
            <a:lnSpc>
              <a:spcPct val="90000"/>
            </a:lnSpc>
            <a:spcBef>
              <a:spcPct val="0"/>
            </a:spcBef>
            <a:spcAft>
              <a:spcPct val="15000"/>
            </a:spcAft>
            <a:buChar char="•"/>
          </a:pPr>
          <a:r>
            <a:rPr lang="en-GB" sz="1300" kern="1200" dirty="0"/>
            <a:t>Help your child learn their lines</a:t>
          </a:r>
        </a:p>
        <a:p>
          <a:pPr marL="114300" lvl="1" indent="-114300" algn="l" defTabSz="577850">
            <a:lnSpc>
              <a:spcPct val="90000"/>
            </a:lnSpc>
            <a:spcBef>
              <a:spcPct val="0"/>
            </a:spcBef>
            <a:spcAft>
              <a:spcPct val="15000"/>
            </a:spcAft>
            <a:buChar char="•"/>
          </a:pPr>
          <a:r>
            <a:rPr lang="en-GB" sz="1300" kern="1200" dirty="0"/>
            <a:t>Help your child to reach deadlines (such as script writing) set by their group</a:t>
          </a:r>
        </a:p>
        <a:p>
          <a:pPr marL="114300" lvl="1" indent="-114300" algn="l" defTabSz="577850">
            <a:lnSpc>
              <a:spcPct val="90000"/>
            </a:lnSpc>
            <a:spcBef>
              <a:spcPct val="0"/>
            </a:spcBef>
            <a:spcAft>
              <a:spcPct val="15000"/>
            </a:spcAft>
            <a:buChar char="•"/>
          </a:pPr>
          <a:r>
            <a:rPr lang="en-GB" sz="1300" kern="1200" dirty="0"/>
            <a:t>Ensure your child attends additional rehearsals outside of lesson time</a:t>
          </a:r>
        </a:p>
        <a:p>
          <a:pPr marL="114300" lvl="1" indent="-114300" algn="l" defTabSz="577850">
            <a:lnSpc>
              <a:spcPct val="90000"/>
            </a:lnSpc>
            <a:spcBef>
              <a:spcPct val="0"/>
            </a:spcBef>
            <a:spcAft>
              <a:spcPct val="15000"/>
            </a:spcAft>
            <a:buChar char="•"/>
          </a:pPr>
          <a:r>
            <a:rPr lang="en-GB" sz="1300" kern="1200" dirty="0"/>
            <a:t>Ensure your child attends any additional intervention sessions as needed</a:t>
          </a:r>
        </a:p>
        <a:p>
          <a:pPr marL="114300" lvl="1" indent="-114300" algn="l" defTabSz="577850">
            <a:lnSpc>
              <a:spcPct val="90000"/>
            </a:lnSpc>
            <a:spcBef>
              <a:spcPct val="0"/>
            </a:spcBef>
            <a:spcAft>
              <a:spcPct val="15000"/>
            </a:spcAft>
            <a:buChar char="•"/>
          </a:pPr>
          <a:r>
            <a:rPr lang="en-GB" sz="1300" kern="1200" dirty="0"/>
            <a:t>Check that coursework is submitted on time (dates are always in the Google Classroom)</a:t>
          </a:r>
        </a:p>
        <a:p>
          <a:pPr marL="114300" lvl="1" indent="-114300" algn="l" defTabSz="577850">
            <a:lnSpc>
              <a:spcPct val="90000"/>
            </a:lnSpc>
            <a:spcBef>
              <a:spcPct val="0"/>
            </a:spcBef>
            <a:spcAft>
              <a:spcPct val="15000"/>
            </a:spcAft>
            <a:buChar char="•"/>
          </a:pPr>
          <a:r>
            <a:rPr lang="en-GB" sz="1300" kern="1200" dirty="0"/>
            <a:t>Support with costume and props for exams as required</a:t>
          </a:r>
        </a:p>
        <a:p>
          <a:pPr marL="114300" lvl="1" indent="-114300" algn="l" defTabSz="577850">
            <a:lnSpc>
              <a:spcPct val="90000"/>
            </a:lnSpc>
            <a:spcBef>
              <a:spcPct val="0"/>
            </a:spcBef>
            <a:spcAft>
              <a:spcPct val="15000"/>
            </a:spcAft>
            <a:buChar char="•"/>
          </a:pPr>
          <a:r>
            <a:rPr lang="en-GB" sz="1300" kern="1200" dirty="0"/>
            <a:t>Ensure aims and intentions and programme deadline is met</a:t>
          </a:r>
        </a:p>
      </dsp:txBody>
      <dsp:txXfrm rot="-5400000">
        <a:off x="1417976" y="1974398"/>
        <a:ext cx="10320713" cy="1571434"/>
      </dsp:txXfrm>
    </dsp:sp>
    <dsp:sp modelId="{7274AF3C-5D35-4C4C-A9EB-6A4A441A73CB}">
      <dsp:nvSpPr>
        <dsp:cNvPr id="0" name=""/>
        <dsp:cNvSpPr/>
      </dsp:nvSpPr>
      <dsp:spPr>
        <a:xfrm rot="5400000">
          <a:off x="-303851" y="4249692"/>
          <a:ext cx="2025679" cy="1417975"/>
        </a:xfrm>
        <a:prstGeom prst="chevron">
          <a:avLst/>
        </a:prstGeom>
        <a:solidFill>
          <a:schemeClr val="accent6">
            <a:lumMod val="40000"/>
            <a:lumOff val="6000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GB" sz="2000" b="1" kern="1200" dirty="0">
              <a:solidFill>
                <a:schemeClr val="tx1"/>
              </a:solidFill>
            </a:rPr>
            <a:t>Component 3</a:t>
          </a:r>
        </a:p>
      </dsp:txBody>
      <dsp:txXfrm rot="-5400000">
        <a:off x="2" y="4654828"/>
        <a:ext cx="1417975" cy="607704"/>
      </dsp:txXfrm>
    </dsp:sp>
    <dsp:sp modelId="{2C485490-015E-4E62-B873-E5E99A22A059}">
      <dsp:nvSpPr>
        <dsp:cNvPr id="0" name=""/>
        <dsp:cNvSpPr/>
      </dsp:nvSpPr>
      <dsp:spPr>
        <a:xfrm rot="5400000">
          <a:off x="5962491" y="-598676"/>
          <a:ext cx="1316691" cy="10405724"/>
        </a:xfrm>
        <a:prstGeom prst="round2SameRect">
          <a:avLst/>
        </a:prstGeom>
        <a:solidFill>
          <a:schemeClr val="lt1">
            <a:alpha val="90000"/>
            <a:hueOff val="0"/>
            <a:satOff val="0"/>
            <a:lumOff val="0"/>
            <a:alphaOff val="0"/>
          </a:schemeClr>
        </a:solidFill>
        <a:ln w="28575" cap="flat" cmpd="sng" algn="ctr">
          <a:solidFill>
            <a:schemeClr val="accent6">
              <a:lumMod val="60000"/>
              <a:lumOff val="4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2456" tIns="8255" rIns="8255" bIns="8255" numCol="1" spcCol="1270" anchor="ctr" anchorCtr="0">
          <a:noAutofit/>
        </a:bodyPr>
        <a:lstStyle/>
        <a:p>
          <a:pPr marL="114300" lvl="1" indent="-114300" algn="l" defTabSz="577850">
            <a:lnSpc>
              <a:spcPct val="90000"/>
            </a:lnSpc>
            <a:spcBef>
              <a:spcPct val="0"/>
            </a:spcBef>
            <a:spcAft>
              <a:spcPct val="15000"/>
            </a:spcAft>
            <a:buChar char="•"/>
          </a:pPr>
          <a:r>
            <a:rPr lang="en-GB" sz="1300" kern="1200" dirty="0"/>
            <a:t>Help your child learn their lines</a:t>
          </a:r>
        </a:p>
        <a:p>
          <a:pPr marL="114300" lvl="1" indent="-114300" algn="l" defTabSz="577850">
            <a:lnSpc>
              <a:spcPct val="90000"/>
            </a:lnSpc>
            <a:spcBef>
              <a:spcPct val="0"/>
            </a:spcBef>
            <a:spcAft>
              <a:spcPct val="15000"/>
            </a:spcAft>
            <a:buChar char="•"/>
          </a:pPr>
          <a:r>
            <a:rPr lang="en-GB" sz="1300" kern="1200" dirty="0"/>
            <a:t>Ensure aims and intentions and programme deadline is met</a:t>
          </a:r>
        </a:p>
        <a:p>
          <a:pPr marL="114300" lvl="1" indent="-114300" algn="l" defTabSz="577850">
            <a:lnSpc>
              <a:spcPct val="90000"/>
            </a:lnSpc>
            <a:spcBef>
              <a:spcPct val="0"/>
            </a:spcBef>
            <a:spcAft>
              <a:spcPct val="15000"/>
            </a:spcAft>
            <a:buChar char="•"/>
          </a:pPr>
          <a:r>
            <a:rPr lang="en-GB" sz="1300" kern="1200" dirty="0"/>
            <a:t>Ensure your child attends additional rehearsals outside of lesson time</a:t>
          </a:r>
          <a:endParaRPr lang="en-GB" sz="1200" kern="1200" dirty="0"/>
        </a:p>
        <a:p>
          <a:pPr marL="114300" lvl="1" indent="-114300" algn="l" defTabSz="533400">
            <a:lnSpc>
              <a:spcPct val="90000"/>
            </a:lnSpc>
            <a:spcBef>
              <a:spcPct val="0"/>
            </a:spcBef>
            <a:spcAft>
              <a:spcPct val="15000"/>
            </a:spcAft>
            <a:buChar char="•"/>
          </a:pPr>
          <a:r>
            <a:rPr lang="en-GB" sz="1200" kern="1200" dirty="0"/>
            <a:t>Make sure your child has a good nights sleep the night before their exam</a:t>
          </a:r>
        </a:p>
        <a:p>
          <a:pPr marL="114300" lvl="1" indent="-114300" algn="l" defTabSz="533400">
            <a:lnSpc>
              <a:spcPct val="90000"/>
            </a:lnSpc>
            <a:spcBef>
              <a:spcPct val="0"/>
            </a:spcBef>
            <a:spcAft>
              <a:spcPct val="15000"/>
            </a:spcAft>
            <a:buChar char="•"/>
          </a:pPr>
          <a:r>
            <a:rPr lang="en-GB" sz="1200" kern="1200" dirty="0"/>
            <a:t>Support with costume and props for exams as required </a:t>
          </a:r>
        </a:p>
        <a:p>
          <a:pPr marL="114300" lvl="1" indent="-114300" algn="l" defTabSz="533400">
            <a:lnSpc>
              <a:spcPct val="90000"/>
            </a:lnSpc>
            <a:spcBef>
              <a:spcPct val="0"/>
            </a:spcBef>
            <a:spcAft>
              <a:spcPct val="15000"/>
            </a:spcAft>
            <a:buChar char="•"/>
          </a:pPr>
          <a:endParaRPr lang="en-GB" sz="1200" kern="1200" dirty="0"/>
        </a:p>
      </dsp:txBody>
      <dsp:txXfrm rot="-5400000">
        <a:off x="1417975" y="4010116"/>
        <a:ext cx="10341448" cy="1188139"/>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414BB4-DCE3-49E7-8D5A-95D0193166F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B9B423A-108F-4A9E-8B84-E5221E7BE84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0D7B411-ABEB-4A3D-85C0-1D355FC277E5}"/>
              </a:ext>
            </a:extLst>
          </p:cNvPr>
          <p:cNvSpPr>
            <a:spLocks noGrp="1"/>
          </p:cNvSpPr>
          <p:nvPr>
            <p:ph type="dt" sz="half" idx="10"/>
          </p:nvPr>
        </p:nvSpPr>
        <p:spPr/>
        <p:txBody>
          <a:bodyPr/>
          <a:lstStyle/>
          <a:p>
            <a:fld id="{119D4313-520A-4EE8-9F44-0BF9E1D494EC}" type="datetimeFigureOut">
              <a:rPr lang="en-GB" smtClean="0"/>
              <a:t>10/10/2023</a:t>
            </a:fld>
            <a:endParaRPr lang="en-GB"/>
          </a:p>
        </p:txBody>
      </p:sp>
      <p:sp>
        <p:nvSpPr>
          <p:cNvPr id="5" name="Footer Placeholder 4">
            <a:extLst>
              <a:ext uri="{FF2B5EF4-FFF2-40B4-BE49-F238E27FC236}">
                <a16:creationId xmlns:a16="http://schemas.microsoft.com/office/drawing/2014/main" id="{DC9415CC-0D06-476C-8165-64927CB610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F53D26D-F3B9-4C9B-81C8-F7F4250BAD89}"/>
              </a:ext>
            </a:extLst>
          </p:cNvPr>
          <p:cNvSpPr>
            <a:spLocks noGrp="1"/>
          </p:cNvSpPr>
          <p:nvPr>
            <p:ph type="sldNum" sz="quarter" idx="12"/>
          </p:nvPr>
        </p:nvSpPr>
        <p:spPr/>
        <p:txBody>
          <a:bodyPr/>
          <a:lstStyle/>
          <a:p>
            <a:fld id="{41DD071C-D345-4E62-A33D-4E726710B70C}" type="slidenum">
              <a:rPr lang="en-GB" smtClean="0"/>
              <a:t>‹#›</a:t>
            </a:fld>
            <a:endParaRPr lang="en-GB"/>
          </a:p>
        </p:txBody>
      </p:sp>
    </p:spTree>
    <p:extLst>
      <p:ext uri="{BB962C8B-B14F-4D97-AF65-F5344CB8AC3E}">
        <p14:creationId xmlns:p14="http://schemas.microsoft.com/office/powerpoint/2010/main" val="9941245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5C50AF-2A9B-4099-9A33-62E90943457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37EC433-1DE3-484E-BA2E-ABBC1C7D831A}"/>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A8A0A30-08B0-4C00-9208-8A59F7BA6288}"/>
              </a:ext>
            </a:extLst>
          </p:cNvPr>
          <p:cNvSpPr>
            <a:spLocks noGrp="1"/>
          </p:cNvSpPr>
          <p:nvPr>
            <p:ph type="dt" sz="half" idx="10"/>
          </p:nvPr>
        </p:nvSpPr>
        <p:spPr/>
        <p:txBody>
          <a:bodyPr/>
          <a:lstStyle/>
          <a:p>
            <a:fld id="{119D4313-520A-4EE8-9F44-0BF9E1D494EC}" type="datetimeFigureOut">
              <a:rPr lang="en-GB" smtClean="0"/>
              <a:t>10/10/2023</a:t>
            </a:fld>
            <a:endParaRPr lang="en-GB"/>
          </a:p>
        </p:txBody>
      </p:sp>
      <p:sp>
        <p:nvSpPr>
          <p:cNvPr id="5" name="Footer Placeholder 4">
            <a:extLst>
              <a:ext uri="{FF2B5EF4-FFF2-40B4-BE49-F238E27FC236}">
                <a16:creationId xmlns:a16="http://schemas.microsoft.com/office/drawing/2014/main" id="{06136A43-C39D-428F-BDD8-D4965DFA945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ECC129D-4ED7-4535-A8E1-7EF98ED888F2}"/>
              </a:ext>
            </a:extLst>
          </p:cNvPr>
          <p:cNvSpPr>
            <a:spLocks noGrp="1"/>
          </p:cNvSpPr>
          <p:nvPr>
            <p:ph type="sldNum" sz="quarter" idx="12"/>
          </p:nvPr>
        </p:nvSpPr>
        <p:spPr/>
        <p:txBody>
          <a:bodyPr/>
          <a:lstStyle/>
          <a:p>
            <a:fld id="{41DD071C-D345-4E62-A33D-4E726710B70C}" type="slidenum">
              <a:rPr lang="en-GB" smtClean="0"/>
              <a:t>‹#›</a:t>
            </a:fld>
            <a:endParaRPr lang="en-GB"/>
          </a:p>
        </p:txBody>
      </p:sp>
    </p:spTree>
    <p:extLst>
      <p:ext uri="{BB962C8B-B14F-4D97-AF65-F5344CB8AC3E}">
        <p14:creationId xmlns:p14="http://schemas.microsoft.com/office/powerpoint/2010/main" val="14178085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FE5F38-9688-4713-853C-16588518BBA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AF924A8-AA04-491F-BA68-F5143A676C2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EC0E41A9-8103-4A34-BB28-57451F2539B1}"/>
              </a:ext>
            </a:extLst>
          </p:cNvPr>
          <p:cNvSpPr>
            <a:spLocks noGrp="1"/>
          </p:cNvSpPr>
          <p:nvPr>
            <p:ph type="dt" sz="half" idx="10"/>
          </p:nvPr>
        </p:nvSpPr>
        <p:spPr/>
        <p:txBody>
          <a:bodyPr/>
          <a:lstStyle/>
          <a:p>
            <a:fld id="{119D4313-520A-4EE8-9F44-0BF9E1D494EC}" type="datetimeFigureOut">
              <a:rPr lang="en-GB" smtClean="0"/>
              <a:t>10/10/2023</a:t>
            </a:fld>
            <a:endParaRPr lang="en-GB"/>
          </a:p>
        </p:txBody>
      </p:sp>
      <p:sp>
        <p:nvSpPr>
          <p:cNvPr id="5" name="Footer Placeholder 4">
            <a:extLst>
              <a:ext uri="{FF2B5EF4-FFF2-40B4-BE49-F238E27FC236}">
                <a16:creationId xmlns:a16="http://schemas.microsoft.com/office/drawing/2014/main" id="{04A79117-E70E-4FF8-8C1A-EFF8382AD8B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4E619F-E1B8-4C51-B35B-B5E25E61E915}"/>
              </a:ext>
            </a:extLst>
          </p:cNvPr>
          <p:cNvSpPr>
            <a:spLocks noGrp="1"/>
          </p:cNvSpPr>
          <p:nvPr>
            <p:ph type="sldNum" sz="quarter" idx="12"/>
          </p:nvPr>
        </p:nvSpPr>
        <p:spPr/>
        <p:txBody>
          <a:bodyPr/>
          <a:lstStyle/>
          <a:p>
            <a:fld id="{41DD071C-D345-4E62-A33D-4E726710B70C}" type="slidenum">
              <a:rPr lang="en-GB" smtClean="0"/>
              <a:t>‹#›</a:t>
            </a:fld>
            <a:endParaRPr lang="en-GB"/>
          </a:p>
        </p:txBody>
      </p:sp>
    </p:spTree>
    <p:extLst>
      <p:ext uri="{BB962C8B-B14F-4D97-AF65-F5344CB8AC3E}">
        <p14:creationId xmlns:p14="http://schemas.microsoft.com/office/powerpoint/2010/main" val="15913022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8408FA-ED12-4F0A-AD98-64262FECE31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6C96D80-EFEE-4A53-AC25-5AF8BDCCA9F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443F7D5-A666-4E5A-8839-FC98A71A3B0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1BF50D6-A061-4D27-807D-92D601143D65}"/>
              </a:ext>
            </a:extLst>
          </p:cNvPr>
          <p:cNvSpPr>
            <a:spLocks noGrp="1"/>
          </p:cNvSpPr>
          <p:nvPr>
            <p:ph type="dt" sz="half" idx="10"/>
          </p:nvPr>
        </p:nvSpPr>
        <p:spPr/>
        <p:txBody>
          <a:bodyPr/>
          <a:lstStyle/>
          <a:p>
            <a:fld id="{119D4313-520A-4EE8-9F44-0BF9E1D494EC}" type="datetimeFigureOut">
              <a:rPr lang="en-GB" smtClean="0"/>
              <a:t>10/10/2023</a:t>
            </a:fld>
            <a:endParaRPr lang="en-GB"/>
          </a:p>
        </p:txBody>
      </p:sp>
      <p:sp>
        <p:nvSpPr>
          <p:cNvPr id="6" name="Footer Placeholder 5">
            <a:extLst>
              <a:ext uri="{FF2B5EF4-FFF2-40B4-BE49-F238E27FC236}">
                <a16:creationId xmlns:a16="http://schemas.microsoft.com/office/drawing/2014/main" id="{541D8FC1-98BA-4521-83D8-C8EB61BFFD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A4959B9-1CFD-430D-94AD-C8AB766C173B}"/>
              </a:ext>
            </a:extLst>
          </p:cNvPr>
          <p:cNvSpPr>
            <a:spLocks noGrp="1"/>
          </p:cNvSpPr>
          <p:nvPr>
            <p:ph type="sldNum" sz="quarter" idx="12"/>
          </p:nvPr>
        </p:nvSpPr>
        <p:spPr/>
        <p:txBody>
          <a:bodyPr/>
          <a:lstStyle/>
          <a:p>
            <a:fld id="{41DD071C-D345-4E62-A33D-4E726710B70C}" type="slidenum">
              <a:rPr lang="en-GB" smtClean="0"/>
              <a:t>‹#›</a:t>
            </a:fld>
            <a:endParaRPr lang="en-GB"/>
          </a:p>
        </p:txBody>
      </p:sp>
    </p:spTree>
    <p:extLst>
      <p:ext uri="{BB962C8B-B14F-4D97-AF65-F5344CB8AC3E}">
        <p14:creationId xmlns:p14="http://schemas.microsoft.com/office/powerpoint/2010/main" val="7882993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41F55C-0250-4D4F-BBCF-FAB871BAF95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FDC6986-B32C-4A84-AB4D-88DC56F9D2C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C8DDB53-4A9B-4733-A44B-43C04214D515}"/>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2941BF1-9C2E-4623-AAF3-E903B2ECF41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9767C976-3B6F-49D1-A649-E15215B115B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DB36219-2245-4A16-AC4A-A3F7A91857F4}"/>
              </a:ext>
            </a:extLst>
          </p:cNvPr>
          <p:cNvSpPr>
            <a:spLocks noGrp="1"/>
          </p:cNvSpPr>
          <p:nvPr>
            <p:ph type="dt" sz="half" idx="10"/>
          </p:nvPr>
        </p:nvSpPr>
        <p:spPr/>
        <p:txBody>
          <a:bodyPr/>
          <a:lstStyle/>
          <a:p>
            <a:fld id="{119D4313-520A-4EE8-9F44-0BF9E1D494EC}" type="datetimeFigureOut">
              <a:rPr lang="en-GB" smtClean="0"/>
              <a:t>10/10/2023</a:t>
            </a:fld>
            <a:endParaRPr lang="en-GB"/>
          </a:p>
        </p:txBody>
      </p:sp>
      <p:sp>
        <p:nvSpPr>
          <p:cNvPr id="8" name="Footer Placeholder 7">
            <a:extLst>
              <a:ext uri="{FF2B5EF4-FFF2-40B4-BE49-F238E27FC236}">
                <a16:creationId xmlns:a16="http://schemas.microsoft.com/office/drawing/2014/main" id="{A8F50A67-9797-49B2-9946-59263616A02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B1325B1-3CBD-487B-9681-C6A9E4741DBD}"/>
              </a:ext>
            </a:extLst>
          </p:cNvPr>
          <p:cNvSpPr>
            <a:spLocks noGrp="1"/>
          </p:cNvSpPr>
          <p:nvPr>
            <p:ph type="sldNum" sz="quarter" idx="12"/>
          </p:nvPr>
        </p:nvSpPr>
        <p:spPr/>
        <p:txBody>
          <a:bodyPr/>
          <a:lstStyle/>
          <a:p>
            <a:fld id="{41DD071C-D345-4E62-A33D-4E726710B70C}" type="slidenum">
              <a:rPr lang="en-GB" smtClean="0"/>
              <a:t>‹#›</a:t>
            </a:fld>
            <a:endParaRPr lang="en-GB"/>
          </a:p>
        </p:txBody>
      </p:sp>
    </p:spTree>
    <p:extLst>
      <p:ext uri="{BB962C8B-B14F-4D97-AF65-F5344CB8AC3E}">
        <p14:creationId xmlns:p14="http://schemas.microsoft.com/office/powerpoint/2010/main" val="32368897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DBD1D1-1644-44FC-BA88-2B7E5418B3C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468F369-A001-4F86-B2C1-3C667A48B7B2}"/>
              </a:ext>
            </a:extLst>
          </p:cNvPr>
          <p:cNvSpPr>
            <a:spLocks noGrp="1"/>
          </p:cNvSpPr>
          <p:nvPr>
            <p:ph type="dt" sz="half" idx="10"/>
          </p:nvPr>
        </p:nvSpPr>
        <p:spPr/>
        <p:txBody>
          <a:bodyPr/>
          <a:lstStyle/>
          <a:p>
            <a:fld id="{119D4313-520A-4EE8-9F44-0BF9E1D494EC}" type="datetimeFigureOut">
              <a:rPr lang="en-GB" smtClean="0"/>
              <a:t>10/10/2023</a:t>
            </a:fld>
            <a:endParaRPr lang="en-GB"/>
          </a:p>
        </p:txBody>
      </p:sp>
      <p:sp>
        <p:nvSpPr>
          <p:cNvPr id="4" name="Footer Placeholder 3">
            <a:extLst>
              <a:ext uri="{FF2B5EF4-FFF2-40B4-BE49-F238E27FC236}">
                <a16:creationId xmlns:a16="http://schemas.microsoft.com/office/drawing/2014/main" id="{B585BA18-5404-4742-86F8-1649ECD87FF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7DA096E-A2FD-44DC-9B0F-285EA25220C4}"/>
              </a:ext>
            </a:extLst>
          </p:cNvPr>
          <p:cNvSpPr>
            <a:spLocks noGrp="1"/>
          </p:cNvSpPr>
          <p:nvPr>
            <p:ph type="sldNum" sz="quarter" idx="12"/>
          </p:nvPr>
        </p:nvSpPr>
        <p:spPr/>
        <p:txBody>
          <a:bodyPr/>
          <a:lstStyle/>
          <a:p>
            <a:fld id="{41DD071C-D345-4E62-A33D-4E726710B70C}" type="slidenum">
              <a:rPr lang="en-GB" smtClean="0"/>
              <a:t>‹#›</a:t>
            </a:fld>
            <a:endParaRPr lang="en-GB"/>
          </a:p>
        </p:txBody>
      </p:sp>
    </p:spTree>
    <p:extLst>
      <p:ext uri="{BB962C8B-B14F-4D97-AF65-F5344CB8AC3E}">
        <p14:creationId xmlns:p14="http://schemas.microsoft.com/office/powerpoint/2010/main" val="7222865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65A7FE4-B2E2-43D2-A5BF-8EDD6226A5F0}"/>
              </a:ext>
            </a:extLst>
          </p:cNvPr>
          <p:cNvSpPr>
            <a:spLocks noGrp="1"/>
          </p:cNvSpPr>
          <p:nvPr>
            <p:ph type="dt" sz="half" idx="10"/>
          </p:nvPr>
        </p:nvSpPr>
        <p:spPr/>
        <p:txBody>
          <a:bodyPr/>
          <a:lstStyle/>
          <a:p>
            <a:fld id="{119D4313-520A-4EE8-9F44-0BF9E1D494EC}" type="datetimeFigureOut">
              <a:rPr lang="en-GB" smtClean="0"/>
              <a:t>10/10/2023</a:t>
            </a:fld>
            <a:endParaRPr lang="en-GB"/>
          </a:p>
        </p:txBody>
      </p:sp>
      <p:sp>
        <p:nvSpPr>
          <p:cNvPr id="3" name="Footer Placeholder 2">
            <a:extLst>
              <a:ext uri="{FF2B5EF4-FFF2-40B4-BE49-F238E27FC236}">
                <a16:creationId xmlns:a16="http://schemas.microsoft.com/office/drawing/2014/main" id="{7829269D-B22F-436C-A070-3BB255BDC63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2D1DD84-0161-407D-8E7C-F084DA4BEF1C}"/>
              </a:ext>
            </a:extLst>
          </p:cNvPr>
          <p:cNvSpPr>
            <a:spLocks noGrp="1"/>
          </p:cNvSpPr>
          <p:nvPr>
            <p:ph type="sldNum" sz="quarter" idx="12"/>
          </p:nvPr>
        </p:nvSpPr>
        <p:spPr/>
        <p:txBody>
          <a:bodyPr/>
          <a:lstStyle/>
          <a:p>
            <a:fld id="{41DD071C-D345-4E62-A33D-4E726710B70C}" type="slidenum">
              <a:rPr lang="en-GB" smtClean="0"/>
              <a:t>‹#›</a:t>
            </a:fld>
            <a:endParaRPr lang="en-GB"/>
          </a:p>
        </p:txBody>
      </p:sp>
    </p:spTree>
    <p:extLst>
      <p:ext uri="{BB962C8B-B14F-4D97-AF65-F5344CB8AC3E}">
        <p14:creationId xmlns:p14="http://schemas.microsoft.com/office/powerpoint/2010/main" val="31818624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C7F8C7-322C-4E6B-BF6D-00B836E2602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70FCA6F-34A5-411A-B85A-DC283A0BEDA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90B4C0D-0AA0-4A5C-98FF-3B71326A3ED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A975B65-DBEB-4FBF-A771-14DFF167958F}"/>
              </a:ext>
            </a:extLst>
          </p:cNvPr>
          <p:cNvSpPr>
            <a:spLocks noGrp="1"/>
          </p:cNvSpPr>
          <p:nvPr>
            <p:ph type="dt" sz="half" idx="10"/>
          </p:nvPr>
        </p:nvSpPr>
        <p:spPr/>
        <p:txBody>
          <a:bodyPr/>
          <a:lstStyle/>
          <a:p>
            <a:fld id="{119D4313-520A-4EE8-9F44-0BF9E1D494EC}" type="datetimeFigureOut">
              <a:rPr lang="en-GB" smtClean="0"/>
              <a:t>10/10/2023</a:t>
            </a:fld>
            <a:endParaRPr lang="en-GB"/>
          </a:p>
        </p:txBody>
      </p:sp>
      <p:sp>
        <p:nvSpPr>
          <p:cNvPr id="6" name="Footer Placeholder 5">
            <a:extLst>
              <a:ext uri="{FF2B5EF4-FFF2-40B4-BE49-F238E27FC236}">
                <a16:creationId xmlns:a16="http://schemas.microsoft.com/office/drawing/2014/main" id="{1441A7B4-4462-4100-93E8-ED996DB0421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449A288-4DD4-462B-8519-E5001C94247C}"/>
              </a:ext>
            </a:extLst>
          </p:cNvPr>
          <p:cNvSpPr>
            <a:spLocks noGrp="1"/>
          </p:cNvSpPr>
          <p:nvPr>
            <p:ph type="sldNum" sz="quarter" idx="12"/>
          </p:nvPr>
        </p:nvSpPr>
        <p:spPr/>
        <p:txBody>
          <a:bodyPr/>
          <a:lstStyle/>
          <a:p>
            <a:fld id="{41DD071C-D345-4E62-A33D-4E726710B70C}" type="slidenum">
              <a:rPr lang="en-GB" smtClean="0"/>
              <a:t>‹#›</a:t>
            </a:fld>
            <a:endParaRPr lang="en-GB"/>
          </a:p>
        </p:txBody>
      </p:sp>
    </p:spTree>
    <p:extLst>
      <p:ext uri="{BB962C8B-B14F-4D97-AF65-F5344CB8AC3E}">
        <p14:creationId xmlns:p14="http://schemas.microsoft.com/office/powerpoint/2010/main" val="11067096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7566DD-9484-4083-9F01-2FF0E3AFDFD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D866077-B74B-487D-909A-F158E7AAF32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579B560-7785-4B6E-9B41-9BBE2ED03CF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864C393-2D23-4961-8E82-27054CB1FD88}"/>
              </a:ext>
            </a:extLst>
          </p:cNvPr>
          <p:cNvSpPr>
            <a:spLocks noGrp="1"/>
          </p:cNvSpPr>
          <p:nvPr>
            <p:ph type="dt" sz="half" idx="10"/>
          </p:nvPr>
        </p:nvSpPr>
        <p:spPr/>
        <p:txBody>
          <a:bodyPr/>
          <a:lstStyle/>
          <a:p>
            <a:fld id="{119D4313-520A-4EE8-9F44-0BF9E1D494EC}" type="datetimeFigureOut">
              <a:rPr lang="en-GB" smtClean="0"/>
              <a:t>10/10/2023</a:t>
            </a:fld>
            <a:endParaRPr lang="en-GB"/>
          </a:p>
        </p:txBody>
      </p:sp>
      <p:sp>
        <p:nvSpPr>
          <p:cNvPr id="6" name="Footer Placeholder 5">
            <a:extLst>
              <a:ext uri="{FF2B5EF4-FFF2-40B4-BE49-F238E27FC236}">
                <a16:creationId xmlns:a16="http://schemas.microsoft.com/office/drawing/2014/main" id="{E067BABA-6BD7-4AD8-9C7F-083C36D9AB3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ED68A6A-1D2B-438F-AE93-5D4616A69067}"/>
              </a:ext>
            </a:extLst>
          </p:cNvPr>
          <p:cNvSpPr>
            <a:spLocks noGrp="1"/>
          </p:cNvSpPr>
          <p:nvPr>
            <p:ph type="sldNum" sz="quarter" idx="12"/>
          </p:nvPr>
        </p:nvSpPr>
        <p:spPr/>
        <p:txBody>
          <a:bodyPr/>
          <a:lstStyle/>
          <a:p>
            <a:fld id="{41DD071C-D345-4E62-A33D-4E726710B70C}" type="slidenum">
              <a:rPr lang="en-GB" smtClean="0"/>
              <a:t>‹#›</a:t>
            </a:fld>
            <a:endParaRPr lang="en-GB"/>
          </a:p>
        </p:txBody>
      </p:sp>
    </p:spTree>
    <p:extLst>
      <p:ext uri="{BB962C8B-B14F-4D97-AF65-F5344CB8AC3E}">
        <p14:creationId xmlns:p14="http://schemas.microsoft.com/office/powerpoint/2010/main" val="34419734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22A23-75F0-43C1-9536-B0E23FED11A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F1052C6-4FA6-40BF-BD41-EE0A4FF7622B}"/>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BFCC4BD-CD31-417D-8373-CA2E5AEC760B}"/>
              </a:ext>
            </a:extLst>
          </p:cNvPr>
          <p:cNvSpPr>
            <a:spLocks noGrp="1"/>
          </p:cNvSpPr>
          <p:nvPr>
            <p:ph type="dt" sz="half" idx="10"/>
          </p:nvPr>
        </p:nvSpPr>
        <p:spPr/>
        <p:txBody>
          <a:bodyPr/>
          <a:lstStyle/>
          <a:p>
            <a:fld id="{119D4313-520A-4EE8-9F44-0BF9E1D494EC}" type="datetimeFigureOut">
              <a:rPr lang="en-GB" smtClean="0"/>
              <a:t>10/10/2023</a:t>
            </a:fld>
            <a:endParaRPr lang="en-GB"/>
          </a:p>
        </p:txBody>
      </p:sp>
      <p:sp>
        <p:nvSpPr>
          <p:cNvPr id="5" name="Footer Placeholder 4">
            <a:extLst>
              <a:ext uri="{FF2B5EF4-FFF2-40B4-BE49-F238E27FC236}">
                <a16:creationId xmlns:a16="http://schemas.microsoft.com/office/drawing/2014/main" id="{CF43C73A-7FC8-4069-8F5B-B3364F48AEA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EA041CB-88FA-4B1C-B50A-4A9E37AE6585}"/>
              </a:ext>
            </a:extLst>
          </p:cNvPr>
          <p:cNvSpPr>
            <a:spLocks noGrp="1"/>
          </p:cNvSpPr>
          <p:nvPr>
            <p:ph type="sldNum" sz="quarter" idx="12"/>
          </p:nvPr>
        </p:nvSpPr>
        <p:spPr/>
        <p:txBody>
          <a:bodyPr/>
          <a:lstStyle/>
          <a:p>
            <a:fld id="{41DD071C-D345-4E62-A33D-4E726710B70C}" type="slidenum">
              <a:rPr lang="en-GB" smtClean="0"/>
              <a:t>‹#›</a:t>
            </a:fld>
            <a:endParaRPr lang="en-GB"/>
          </a:p>
        </p:txBody>
      </p:sp>
    </p:spTree>
    <p:extLst>
      <p:ext uri="{BB962C8B-B14F-4D97-AF65-F5344CB8AC3E}">
        <p14:creationId xmlns:p14="http://schemas.microsoft.com/office/powerpoint/2010/main" val="7852253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A845B93-64BD-4B77-9EC7-E0CD69FD38F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4381DA9-A9E3-4AB4-87D2-93D580E3098F}"/>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DEBC062-EED1-4350-A97D-CDCAED86E92A}"/>
              </a:ext>
            </a:extLst>
          </p:cNvPr>
          <p:cNvSpPr>
            <a:spLocks noGrp="1"/>
          </p:cNvSpPr>
          <p:nvPr>
            <p:ph type="dt" sz="half" idx="10"/>
          </p:nvPr>
        </p:nvSpPr>
        <p:spPr/>
        <p:txBody>
          <a:bodyPr/>
          <a:lstStyle/>
          <a:p>
            <a:fld id="{119D4313-520A-4EE8-9F44-0BF9E1D494EC}" type="datetimeFigureOut">
              <a:rPr lang="en-GB" smtClean="0"/>
              <a:t>10/10/2023</a:t>
            </a:fld>
            <a:endParaRPr lang="en-GB"/>
          </a:p>
        </p:txBody>
      </p:sp>
      <p:sp>
        <p:nvSpPr>
          <p:cNvPr id="5" name="Footer Placeholder 4">
            <a:extLst>
              <a:ext uri="{FF2B5EF4-FFF2-40B4-BE49-F238E27FC236}">
                <a16:creationId xmlns:a16="http://schemas.microsoft.com/office/drawing/2014/main" id="{3E065E2E-F245-4D7E-A117-B54C28A8A51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259918-72EE-4E69-9EB3-ED6A80FDD6ED}"/>
              </a:ext>
            </a:extLst>
          </p:cNvPr>
          <p:cNvSpPr>
            <a:spLocks noGrp="1"/>
          </p:cNvSpPr>
          <p:nvPr>
            <p:ph type="sldNum" sz="quarter" idx="12"/>
          </p:nvPr>
        </p:nvSpPr>
        <p:spPr/>
        <p:txBody>
          <a:bodyPr/>
          <a:lstStyle/>
          <a:p>
            <a:fld id="{41DD071C-D345-4E62-A33D-4E726710B70C}" type="slidenum">
              <a:rPr lang="en-GB" smtClean="0"/>
              <a:t>‹#›</a:t>
            </a:fld>
            <a:endParaRPr lang="en-GB"/>
          </a:p>
        </p:txBody>
      </p:sp>
    </p:spTree>
    <p:extLst>
      <p:ext uri="{BB962C8B-B14F-4D97-AF65-F5344CB8AC3E}">
        <p14:creationId xmlns:p14="http://schemas.microsoft.com/office/powerpoint/2010/main" val="28674660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6652429-5F38-42F4-8326-051042720DB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91F7B36-01A3-4D25-9AA1-97C105FFD5F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B84B74B-AE90-440D-88CF-225D424F002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9D4313-520A-4EE8-9F44-0BF9E1D494EC}" type="datetimeFigureOut">
              <a:rPr lang="en-GB" smtClean="0"/>
              <a:t>10/10/2023</a:t>
            </a:fld>
            <a:endParaRPr lang="en-GB"/>
          </a:p>
        </p:txBody>
      </p:sp>
      <p:sp>
        <p:nvSpPr>
          <p:cNvPr id="5" name="Footer Placeholder 4">
            <a:extLst>
              <a:ext uri="{FF2B5EF4-FFF2-40B4-BE49-F238E27FC236}">
                <a16:creationId xmlns:a16="http://schemas.microsoft.com/office/drawing/2014/main" id="{3E11687C-7B53-4E24-8554-28D319816C5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C2C420F-B85A-4B3C-8E63-05A195A216F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1DD071C-D345-4E62-A33D-4E726710B70C}" type="slidenum">
              <a:rPr lang="en-GB" smtClean="0"/>
              <a:t>‹#›</a:t>
            </a:fld>
            <a:endParaRPr lang="en-GB"/>
          </a:p>
        </p:txBody>
      </p:sp>
    </p:spTree>
    <p:extLst>
      <p:ext uri="{BB962C8B-B14F-4D97-AF65-F5344CB8AC3E}">
        <p14:creationId xmlns:p14="http://schemas.microsoft.com/office/powerpoint/2010/main" val="37109516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gif"/><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9329B78A-FE68-4DD1-AFB9-0EB240579595}"/>
              </a:ext>
            </a:extLst>
          </p:cNvPr>
          <p:cNvGraphicFramePr/>
          <p:nvPr>
            <p:extLst>
              <p:ext uri="{D42A27DB-BD31-4B8C-83A1-F6EECF244321}">
                <p14:modId xmlns:p14="http://schemas.microsoft.com/office/powerpoint/2010/main" val="1320230478"/>
              </p:ext>
            </p:extLst>
          </p:nvPr>
        </p:nvGraphicFramePr>
        <p:xfrm>
          <a:off x="88900" y="802710"/>
          <a:ext cx="11823700" cy="59750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extBox 6">
            <a:extLst>
              <a:ext uri="{FF2B5EF4-FFF2-40B4-BE49-F238E27FC236}">
                <a16:creationId xmlns:a16="http://schemas.microsoft.com/office/drawing/2014/main" id="{1D2ECB92-8E14-4834-8BFC-8946699FE7BA}"/>
              </a:ext>
            </a:extLst>
          </p:cNvPr>
          <p:cNvSpPr txBox="1"/>
          <p:nvPr/>
        </p:nvSpPr>
        <p:spPr>
          <a:xfrm>
            <a:off x="1119075" y="116275"/>
            <a:ext cx="8749255" cy="538609"/>
          </a:xfrm>
          <a:prstGeom prst="rect">
            <a:avLst/>
          </a:prstGeom>
          <a:noFill/>
        </p:spPr>
        <p:txBody>
          <a:bodyPr wrap="none" rtlCol="0">
            <a:spAutoFit/>
          </a:bodyPr>
          <a:lstStyle/>
          <a:p>
            <a:r>
              <a:rPr lang="en-GB" sz="2900" dirty="0">
                <a:solidFill>
                  <a:srgbClr val="7030A0"/>
                </a:solidFill>
                <a:latin typeface="Arial Rounded MT Bold" panose="020F0704030504030204" pitchFamily="34" charset="0"/>
              </a:rPr>
              <a:t>GCSE Drama: Supporting Your Child’s Progress</a:t>
            </a:r>
          </a:p>
        </p:txBody>
      </p:sp>
      <p:pic>
        <p:nvPicPr>
          <p:cNvPr id="8" name="image1.png">
            <a:extLst>
              <a:ext uri="{FF2B5EF4-FFF2-40B4-BE49-F238E27FC236}">
                <a16:creationId xmlns:a16="http://schemas.microsoft.com/office/drawing/2014/main" id="{66070B9F-B46F-45A7-B10C-B983EFD8E80F}"/>
              </a:ext>
            </a:extLst>
          </p:cNvPr>
          <p:cNvPicPr/>
          <p:nvPr/>
        </p:nvPicPr>
        <p:blipFill>
          <a:blip r:embed="rId7"/>
          <a:srcRect/>
          <a:stretch>
            <a:fillRect/>
          </a:stretch>
        </p:blipFill>
        <p:spPr>
          <a:xfrm>
            <a:off x="9982200" y="116276"/>
            <a:ext cx="2093027" cy="610234"/>
          </a:xfrm>
          <a:prstGeom prst="rect">
            <a:avLst/>
          </a:prstGeom>
          <a:ln/>
        </p:spPr>
      </p:pic>
      <p:pic>
        <p:nvPicPr>
          <p:cNvPr id="9" name="image7.gif" descr="A blue and purple letter h&#10;&#10;Description automatically generated">
            <a:extLst>
              <a:ext uri="{FF2B5EF4-FFF2-40B4-BE49-F238E27FC236}">
                <a16:creationId xmlns:a16="http://schemas.microsoft.com/office/drawing/2014/main" id="{2A8497CA-3593-425B-8270-ABDC5F9DF58F}"/>
              </a:ext>
            </a:extLst>
          </p:cNvPr>
          <p:cNvPicPr/>
          <p:nvPr/>
        </p:nvPicPr>
        <p:blipFill>
          <a:blip r:embed="rId8"/>
          <a:srcRect/>
          <a:stretch>
            <a:fillRect/>
          </a:stretch>
        </p:blipFill>
        <p:spPr>
          <a:xfrm>
            <a:off x="116773" y="116275"/>
            <a:ext cx="664845" cy="610235"/>
          </a:xfrm>
          <a:prstGeom prst="rect">
            <a:avLst/>
          </a:prstGeom>
          <a:ln/>
        </p:spPr>
      </p:pic>
    </p:spTree>
    <p:extLst>
      <p:ext uri="{BB962C8B-B14F-4D97-AF65-F5344CB8AC3E}">
        <p14:creationId xmlns:p14="http://schemas.microsoft.com/office/powerpoint/2010/main" val="27825633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EC6F7EA-FEC2-4A3C-8EEA-04DF911AD483}"/>
              </a:ext>
            </a:extLst>
          </p:cNvPr>
          <p:cNvSpPr/>
          <p:nvPr/>
        </p:nvSpPr>
        <p:spPr>
          <a:xfrm>
            <a:off x="0" y="35510"/>
            <a:ext cx="12192000" cy="6709529"/>
          </a:xfrm>
          <a:prstGeom prst="rect">
            <a:avLst/>
          </a:prstGeom>
        </p:spPr>
        <p:txBody>
          <a:bodyPr wrap="square">
            <a:spAutoFit/>
          </a:bodyPr>
          <a:lstStyle/>
          <a:p>
            <a:pPr fontAlgn="base"/>
            <a:r>
              <a:rPr lang="en-GB" sz="2000" b="1" i="0" dirty="0">
                <a:solidFill>
                  <a:srgbClr val="7030A0"/>
                </a:solidFill>
                <a:effectLst/>
                <a:latin typeface="Open Sans" panose="020B0606030504020204" pitchFamily="34" charset="0"/>
              </a:rPr>
              <a:t>Here are ten practical techniques for learning lines. Good luck – and practise, practise, practise!</a:t>
            </a:r>
          </a:p>
          <a:p>
            <a:pPr fontAlgn="base"/>
            <a:endParaRPr lang="en-GB" sz="1500" b="1" i="0" dirty="0">
              <a:solidFill>
                <a:srgbClr val="7030A0"/>
              </a:solidFill>
              <a:effectLst/>
              <a:latin typeface="Open Sans" panose="020B0606030504020204" pitchFamily="34" charset="0"/>
            </a:endParaRPr>
          </a:p>
          <a:p>
            <a:pPr fontAlgn="base">
              <a:buFont typeface="+mj-lt"/>
              <a:buAutoNum type="arabicPeriod"/>
            </a:pPr>
            <a:r>
              <a:rPr lang="en-GB" sz="1500" b="1" i="0" dirty="0">
                <a:solidFill>
                  <a:schemeClr val="accent5">
                    <a:lumMod val="50000"/>
                  </a:schemeClr>
                </a:solidFill>
                <a:effectLst/>
                <a:latin typeface="Open Sans" panose="020B0606030504020204" pitchFamily="34" charset="0"/>
              </a:rPr>
              <a:t>Read the lines aloud</a:t>
            </a:r>
            <a:r>
              <a:rPr lang="en-GB" sz="1500" b="0" i="0" dirty="0">
                <a:solidFill>
                  <a:srgbClr val="333333"/>
                </a:solidFill>
                <a:effectLst/>
                <a:latin typeface="Open Sans" panose="020B0606030504020204" pitchFamily="34" charset="0"/>
              </a:rPr>
              <a:t>. By speaking the lines you will hear them and they are more likely to stick.</a:t>
            </a:r>
          </a:p>
          <a:p>
            <a:pPr fontAlgn="base">
              <a:buFont typeface="+mj-lt"/>
              <a:buAutoNum type="arabicPeriod"/>
            </a:pPr>
            <a:endParaRPr lang="en-GB" sz="1500" b="0" i="0" dirty="0">
              <a:solidFill>
                <a:srgbClr val="333333"/>
              </a:solidFill>
              <a:effectLst/>
              <a:latin typeface="Open Sans" panose="020B0606030504020204" pitchFamily="34" charset="0"/>
            </a:endParaRPr>
          </a:p>
          <a:p>
            <a:pPr fontAlgn="base">
              <a:buFont typeface="+mj-lt"/>
              <a:buAutoNum type="arabicPeriod"/>
            </a:pPr>
            <a:r>
              <a:rPr lang="en-GB" sz="1500" b="1" i="0" dirty="0">
                <a:solidFill>
                  <a:schemeClr val="accent5">
                    <a:lumMod val="50000"/>
                  </a:schemeClr>
                </a:solidFill>
                <a:effectLst/>
                <a:latin typeface="Open Sans" panose="020B0606030504020204" pitchFamily="34" charset="0"/>
              </a:rPr>
              <a:t>Ask a friend to help you</a:t>
            </a:r>
            <a:r>
              <a:rPr lang="en-GB" sz="1500" b="0" i="0" dirty="0">
                <a:solidFill>
                  <a:schemeClr val="accent5">
                    <a:lumMod val="50000"/>
                  </a:schemeClr>
                </a:solidFill>
                <a:effectLst/>
                <a:latin typeface="Open Sans" panose="020B0606030504020204" pitchFamily="34" charset="0"/>
              </a:rPr>
              <a:t>. </a:t>
            </a:r>
            <a:r>
              <a:rPr lang="en-GB" sz="1500" b="0" i="0" dirty="0">
                <a:solidFill>
                  <a:srgbClr val="333333"/>
                </a:solidFill>
                <a:effectLst/>
                <a:latin typeface="Open Sans" panose="020B0606030504020204" pitchFamily="34" charset="0"/>
              </a:rPr>
              <a:t>Friends can correct you on any mistakes you make, give you the cue lines and go back over any weak areas.</a:t>
            </a:r>
          </a:p>
          <a:p>
            <a:pPr fontAlgn="base">
              <a:buFont typeface="+mj-lt"/>
              <a:buAutoNum type="arabicPeriod"/>
            </a:pPr>
            <a:endParaRPr lang="en-GB" sz="1500" b="0" i="0" dirty="0">
              <a:solidFill>
                <a:srgbClr val="333333"/>
              </a:solidFill>
              <a:effectLst/>
              <a:latin typeface="Open Sans" panose="020B0606030504020204" pitchFamily="34" charset="0"/>
            </a:endParaRPr>
          </a:p>
          <a:p>
            <a:pPr fontAlgn="base">
              <a:buFont typeface="+mj-lt"/>
              <a:buAutoNum type="arabicPeriod"/>
            </a:pPr>
            <a:r>
              <a:rPr lang="en-GB" sz="1500" b="1" i="0" dirty="0">
                <a:solidFill>
                  <a:schemeClr val="accent5">
                    <a:lumMod val="50000"/>
                  </a:schemeClr>
                </a:solidFill>
                <a:effectLst/>
                <a:latin typeface="Open Sans" panose="020B0606030504020204" pitchFamily="34" charset="0"/>
              </a:rPr>
              <a:t>Practise, practise, practise</a:t>
            </a:r>
            <a:r>
              <a:rPr lang="en-GB" sz="1500" b="0" i="0" dirty="0">
                <a:solidFill>
                  <a:srgbClr val="333333"/>
                </a:solidFill>
                <a:effectLst/>
                <a:latin typeface="Open Sans" panose="020B0606030504020204" pitchFamily="34" charset="0"/>
              </a:rPr>
              <a:t>. This is the only way to make the lines stick. There is no such thing as a “photographic” memory. Everybody has to do this, even Kenneth Branagh.</a:t>
            </a:r>
          </a:p>
          <a:p>
            <a:pPr fontAlgn="base">
              <a:buFont typeface="+mj-lt"/>
              <a:buAutoNum type="arabicPeriod"/>
            </a:pPr>
            <a:endParaRPr lang="en-GB" sz="1500" b="0" i="0" dirty="0">
              <a:solidFill>
                <a:srgbClr val="333333"/>
              </a:solidFill>
              <a:effectLst/>
              <a:latin typeface="Open Sans" panose="020B0606030504020204" pitchFamily="34" charset="0"/>
            </a:endParaRPr>
          </a:p>
          <a:p>
            <a:pPr fontAlgn="base">
              <a:buFont typeface="+mj-lt"/>
              <a:buAutoNum type="arabicPeriod"/>
            </a:pPr>
            <a:r>
              <a:rPr lang="en-GB" sz="1500" b="1" i="0" dirty="0">
                <a:solidFill>
                  <a:schemeClr val="accent5">
                    <a:lumMod val="50000"/>
                  </a:schemeClr>
                </a:solidFill>
                <a:effectLst/>
                <a:latin typeface="Open Sans" panose="020B0606030504020204" pitchFamily="34" charset="0"/>
              </a:rPr>
              <a:t>Little and often</a:t>
            </a:r>
            <a:r>
              <a:rPr lang="en-GB" sz="1500" b="0" i="0" dirty="0">
                <a:solidFill>
                  <a:schemeClr val="accent5">
                    <a:lumMod val="50000"/>
                  </a:schemeClr>
                </a:solidFill>
                <a:effectLst/>
                <a:latin typeface="Open Sans" panose="020B0606030504020204" pitchFamily="34" charset="0"/>
              </a:rPr>
              <a:t>. </a:t>
            </a:r>
            <a:r>
              <a:rPr lang="en-GB" sz="1500" b="0" i="0" dirty="0">
                <a:solidFill>
                  <a:srgbClr val="333333"/>
                </a:solidFill>
                <a:effectLst/>
                <a:latin typeface="Open Sans" panose="020B0606030504020204" pitchFamily="34" charset="0"/>
              </a:rPr>
              <a:t>Go over them first thing in the morning, a few times during the day and last thing at night.</a:t>
            </a:r>
          </a:p>
          <a:p>
            <a:pPr fontAlgn="base">
              <a:buFont typeface="+mj-lt"/>
              <a:buAutoNum type="arabicPeriod"/>
            </a:pPr>
            <a:endParaRPr lang="en-GB" sz="1500" b="0" i="0" dirty="0">
              <a:solidFill>
                <a:srgbClr val="333333"/>
              </a:solidFill>
              <a:effectLst/>
              <a:latin typeface="Open Sans" panose="020B0606030504020204" pitchFamily="34" charset="0"/>
            </a:endParaRPr>
          </a:p>
          <a:p>
            <a:pPr fontAlgn="base">
              <a:buFont typeface="+mj-lt"/>
              <a:buAutoNum type="arabicPeriod"/>
            </a:pPr>
            <a:r>
              <a:rPr lang="en-GB" sz="1500" b="1" i="0" dirty="0">
                <a:solidFill>
                  <a:schemeClr val="accent5">
                    <a:lumMod val="50000"/>
                  </a:schemeClr>
                </a:solidFill>
                <a:effectLst/>
                <a:latin typeface="Open Sans" panose="020B0606030504020204" pitchFamily="34" charset="0"/>
              </a:rPr>
              <a:t>Move around while you are saying your lines</a:t>
            </a:r>
            <a:r>
              <a:rPr lang="en-GB" sz="1500" b="0" i="0" dirty="0">
                <a:solidFill>
                  <a:srgbClr val="333333"/>
                </a:solidFill>
                <a:effectLst/>
                <a:latin typeface="Open Sans" panose="020B0606030504020204" pitchFamily="34" charset="0"/>
              </a:rPr>
              <a:t>. This has been</a:t>
            </a:r>
            <a:r>
              <a:rPr lang="en-GB" sz="1500" b="0" i="0" dirty="0">
                <a:effectLst/>
                <a:latin typeface="Open Sans" panose="020B0606030504020204" pitchFamily="34" charset="0"/>
              </a:rPr>
              <a:t> </a:t>
            </a:r>
            <a:r>
              <a:rPr lang="en-GB" sz="1500" i="0" u="none" strike="noStrike" dirty="0">
                <a:effectLst/>
                <a:latin typeface="Open Sans" panose="020B0606030504020204" pitchFamily="34" charset="0"/>
              </a:rPr>
              <a:t>scientifically proven</a:t>
            </a:r>
            <a:r>
              <a:rPr lang="en-GB" sz="1500" b="0" i="0" dirty="0">
                <a:solidFill>
                  <a:srgbClr val="333333"/>
                </a:solidFill>
                <a:effectLst/>
                <a:latin typeface="Open Sans" panose="020B0606030504020204" pitchFamily="34" charset="0"/>
              </a:rPr>
              <a:t> to aid memory. The best thing to do is to act and feel the emotions of the character so that you are learning the meaning of the speech as much as the words. Or just for a change you can even do something entirely unrelated like juggling or sweeping the floor.</a:t>
            </a:r>
          </a:p>
          <a:p>
            <a:pPr fontAlgn="base">
              <a:buFont typeface="+mj-lt"/>
              <a:buAutoNum type="arabicPeriod"/>
            </a:pPr>
            <a:endParaRPr lang="en-GB" sz="1500" b="0" i="0" dirty="0">
              <a:solidFill>
                <a:srgbClr val="333333"/>
              </a:solidFill>
              <a:effectLst/>
              <a:latin typeface="Open Sans" panose="020B0606030504020204" pitchFamily="34" charset="0"/>
            </a:endParaRPr>
          </a:p>
          <a:p>
            <a:pPr fontAlgn="base">
              <a:buClr>
                <a:srgbClr val="002060"/>
              </a:buClr>
              <a:buFont typeface="+mj-lt"/>
              <a:buAutoNum type="arabicPeriod"/>
            </a:pPr>
            <a:r>
              <a:rPr lang="en-GB" sz="1500" b="1" i="0" dirty="0">
                <a:solidFill>
                  <a:schemeClr val="accent5">
                    <a:lumMod val="50000"/>
                  </a:schemeClr>
                </a:solidFill>
                <a:effectLst/>
                <a:latin typeface="Open Sans" panose="020B0606030504020204" pitchFamily="34" charset="0"/>
              </a:rPr>
              <a:t> Go for a walk</a:t>
            </a:r>
            <a:r>
              <a:rPr lang="en-GB" sz="1500" b="0" i="0" dirty="0">
                <a:solidFill>
                  <a:srgbClr val="333333"/>
                </a:solidFill>
                <a:effectLst/>
                <a:latin typeface="Open Sans" panose="020B0606030504020204" pitchFamily="34" charset="0"/>
              </a:rPr>
              <a:t>. Walking and saying your lines can be quite relaxing (though beware of strange looks from passers-by).</a:t>
            </a:r>
          </a:p>
          <a:p>
            <a:pPr fontAlgn="base">
              <a:buFont typeface="+mj-lt"/>
              <a:buAutoNum type="arabicPeriod"/>
            </a:pPr>
            <a:endParaRPr lang="en-GB" sz="1500" b="0" i="0" dirty="0">
              <a:solidFill>
                <a:srgbClr val="333333"/>
              </a:solidFill>
              <a:effectLst/>
              <a:latin typeface="Open Sans" panose="020B0606030504020204" pitchFamily="34" charset="0"/>
            </a:endParaRPr>
          </a:p>
          <a:p>
            <a:pPr fontAlgn="base">
              <a:buFont typeface="+mj-lt"/>
              <a:buAutoNum type="arabicPeriod"/>
            </a:pPr>
            <a:r>
              <a:rPr lang="en-GB" sz="1500" b="1" i="0" dirty="0">
                <a:solidFill>
                  <a:schemeClr val="accent5">
                    <a:lumMod val="50000"/>
                  </a:schemeClr>
                </a:solidFill>
                <a:effectLst/>
                <a:latin typeface="Open Sans" panose="020B0606030504020204" pitchFamily="34" charset="0"/>
              </a:rPr>
              <a:t>Learn the cue lines that lead in to each of your lines</a:t>
            </a:r>
            <a:r>
              <a:rPr lang="en-GB" sz="1500" b="0" i="0" dirty="0">
                <a:solidFill>
                  <a:schemeClr val="accent5">
                    <a:lumMod val="50000"/>
                  </a:schemeClr>
                </a:solidFill>
                <a:effectLst/>
                <a:latin typeface="Open Sans" panose="020B0606030504020204" pitchFamily="34" charset="0"/>
              </a:rPr>
              <a:t>. </a:t>
            </a:r>
            <a:r>
              <a:rPr lang="en-GB" sz="1500" b="0" i="0" dirty="0">
                <a:solidFill>
                  <a:srgbClr val="333333"/>
                </a:solidFill>
                <a:effectLst/>
                <a:latin typeface="Open Sans" panose="020B0606030504020204" pitchFamily="34" charset="0"/>
              </a:rPr>
              <a:t>Being prompt with your lines will give you and your fellow actors more confidence.</a:t>
            </a:r>
          </a:p>
          <a:p>
            <a:pPr fontAlgn="base">
              <a:buFont typeface="+mj-lt"/>
              <a:buAutoNum type="arabicPeriod"/>
            </a:pPr>
            <a:endParaRPr lang="en-GB" sz="1500" b="0" i="0" dirty="0">
              <a:solidFill>
                <a:srgbClr val="333333"/>
              </a:solidFill>
              <a:effectLst/>
              <a:latin typeface="Open Sans" panose="020B0606030504020204" pitchFamily="34" charset="0"/>
            </a:endParaRPr>
          </a:p>
          <a:p>
            <a:pPr fontAlgn="base">
              <a:buFont typeface="+mj-lt"/>
              <a:buAutoNum type="arabicPeriod"/>
            </a:pPr>
            <a:r>
              <a:rPr lang="en-GB" sz="1500" b="1" i="0" dirty="0">
                <a:effectLst/>
                <a:latin typeface="Open Sans" panose="020B0606030504020204" pitchFamily="34" charset="0"/>
              </a:rPr>
              <a:t> </a:t>
            </a:r>
            <a:r>
              <a:rPr lang="en-GB" sz="1500" b="0" i="0" dirty="0">
                <a:effectLst/>
                <a:latin typeface="Open Sans" panose="020B0606030504020204" pitchFamily="34" charset="0"/>
              </a:rPr>
              <a:t>As you say or read the lines,</a:t>
            </a:r>
            <a:r>
              <a:rPr lang="en-GB" sz="1500" b="0" i="0" dirty="0">
                <a:solidFill>
                  <a:schemeClr val="accent5">
                    <a:lumMod val="50000"/>
                  </a:schemeClr>
                </a:solidFill>
                <a:effectLst/>
                <a:latin typeface="Open Sans" panose="020B0606030504020204" pitchFamily="34" charset="0"/>
              </a:rPr>
              <a:t> </a:t>
            </a:r>
            <a:r>
              <a:rPr lang="en-GB" sz="1500" b="1" i="0" dirty="0">
                <a:solidFill>
                  <a:schemeClr val="accent5">
                    <a:lumMod val="50000"/>
                  </a:schemeClr>
                </a:solidFill>
                <a:effectLst/>
                <a:latin typeface="Open Sans" panose="020B0606030504020204" pitchFamily="34" charset="0"/>
              </a:rPr>
              <a:t>follow the thought pattern of each speech and the overall progression of the scene</a:t>
            </a:r>
            <a:r>
              <a:rPr lang="en-GB" sz="1500" b="0" i="0" dirty="0">
                <a:solidFill>
                  <a:schemeClr val="accent5">
                    <a:lumMod val="50000"/>
                  </a:schemeClr>
                </a:solidFill>
                <a:effectLst/>
                <a:latin typeface="Open Sans" panose="020B0606030504020204" pitchFamily="34" charset="0"/>
              </a:rPr>
              <a:t>. </a:t>
            </a:r>
            <a:r>
              <a:rPr lang="en-GB" sz="1500" b="0" i="0" dirty="0">
                <a:effectLst/>
                <a:latin typeface="Open Sans" panose="020B0606030504020204" pitchFamily="34" charset="0"/>
              </a:rPr>
              <a:t>Your lines are a part of the play. They don’t exist on their own.</a:t>
            </a:r>
          </a:p>
          <a:p>
            <a:pPr fontAlgn="base">
              <a:buFont typeface="+mj-lt"/>
              <a:buAutoNum type="arabicPeriod"/>
            </a:pPr>
            <a:endParaRPr lang="en-GB" sz="1500" b="0" i="0" dirty="0">
              <a:solidFill>
                <a:srgbClr val="333333"/>
              </a:solidFill>
              <a:effectLst/>
              <a:latin typeface="Open Sans" panose="020B0606030504020204" pitchFamily="34" charset="0"/>
            </a:endParaRPr>
          </a:p>
          <a:p>
            <a:pPr fontAlgn="base">
              <a:buFont typeface="+mj-lt"/>
              <a:buAutoNum type="arabicPeriod"/>
            </a:pPr>
            <a:r>
              <a:rPr lang="en-GB" sz="1500" b="1" i="0" dirty="0">
                <a:solidFill>
                  <a:schemeClr val="accent5">
                    <a:lumMod val="50000"/>
                  </a:schemeClr>
                </a:solidFill>
                <a:effectLst/>
                <a:latin typeface="Open Sans" panose="020B0606030504020204" pitchFamily="34" charset="0"/>
              </a:rPr>
              <a:t> </a:t>
            </a:r>
            <a:r>
              <a:rPr lang="en-GB" sz="1500" b="0" i="0" dirty="0">
                <a:effectLst/>
                <a:latin typeface="Open Sans" panose="020B0606030504020204" pitchFamily="34" charset="0"/>
              </a:rPr>
              <a:t>In rehearsals,</a:t>
            </a:r>
            <a:r>
              <a:rPr lang="en-GB" sz="1500" b="0" i="0" dirty="0">
                <a:solidFill>
                  <a:schemeClr val="accent5">
                    <a:lumMod val="50000"/>
                  </a:schemeClr>
                </a:solidFill>
                <a:effectLst/>
                <a:latin typeface="Open Sans" panose="020B0606030504020204" pitchFamily="34" charset="0"/>
              </a:rPr>
              <a:t> </a:t>
            </a:r>
            <a:r>
              <a:rPr lang="en-GB" sz="1500" b="1" i="0" dirty="0">
                <a:solidFill>
                  <a:schemeClr val="accent5">
                    <a:lumMod val="50000"/>
                  </a:schemeClr>
                </a:solidFill>
                <a:effectLst/>
                <a:latin typeface="Open Sans" panose="020B0606030504020204" pitchFamily="34" charset="0"/>
              </a:rPr>
              <a:t>listen to and think about what the other actors are saying</a:t>
            </a:r>
            <a:r>
              <a:rPr lang="en-GB" sz="1500" b="0" i="0" dirty="0">
                <a:solidFill>
                  <a:schemeClr val="accent5">
                    <a:lumMod val="50000"/>
                  </a:schemeClr>
                </a:solidFill>
                <a:effectLst/>
                <a:latin typeface="Open Sans" panose="020B0606030504020204" pitchFamily="34" charset="0"/>
              </a:rPr>
              <a:t>. </a:t>
            </a:r>
            <a:r>
              <a:rPr lang="en-GB" sz="1500" b="0" i="0" dirty="0">
                <a:effectLst/>
                <a:latin typeface="Open Sans" panose="020B0606030504020204" pitchFamily="34" charset="0"/>
              </a:rPr>
              <a:t>Don’t just concentrate on what you’ve got to say.</a:t>
            </a:r>
          </a:p>
          <a:p>
            <a:pPr fontAlgn="base">
              <a:buFont typeface="+mj-lt"/>
              <a:buAutoNum type="arabicPeriod"/>
            </a:pPr>
            <a:endParaRPr lang="en-GB" sz="1500" b="0" i="0" dirty="0">
              <a:solidFill>
                <a:srgbClr val="333333"/>
              </a:solidFill>
              <a:effectLst/>
              <a:latin typeface="Open Sans" panose="020B0606030504020204" pitchFamily="34" charset="0"/>
            </a:endParaRPr>
          </a:p>
          <a:p>
            <a:pPr fontAlgn="base">
              <a:buFont typeface="+mj-lt"/>
              <a:buAutoNum type="arabicPeriod"/>
            </a:pPr>
            <a:r>
              <a:rPr lang="en-GB" sz="1500" b="1" i="0" dirty="0">
                <a:solidFill>
                  <a:schemeClr val="accent5">
                    <a:lumMod val="50000"/>
                  </a:schemeClr>
                </a:solidFill>
                <a:effectLst/>
                <a:latin typeface="Open Sans" panose="020B0606030504020204" pitchFamily="34" charset="0"/>
              </a:rPr>
              <a:t>Make a recording of the cast reading the script</a:t>
            </a:r>
            <a:r>
              <a:rPr lang="en-GB" sz="1500" b="0" i="0" dirty="0">
                <a:solidFill>
                  <a:schemeClr val="accent5">
                    <a:lumMod val="50000"/>
                  </a:schemeClr>
                </a:solidFill>
                <a:effectLst/>
                <a:latin typeface="Open Sans" panose="020B0606030504020204" pitchFamily="34" charset="0"/>
              </a:rPr>
              <a:t> </a:t>
            </a:r>
            <a:r>
              <a:rPr lang="en-GB" sz="1500" b="0" i="0" dirty="0">
                <a:solidFill>
                  <a:srgbClr val="333333"/>
                </a:solidFill>
                <a:effectLst/>
                <a:latin typeface="Open Sans" panose="020B0606030504020204" pitchFamily="34" charset="0"/>
              </a:rPr>
              <a:t>and use this to practise with so that you get used to hearing the other characters’ voices.</a:t>
            </a:r>
          </a:p>
        </p:txBody>
      </p:sp>
    </p:spTree>
    <p:extLst>
      <p:ext uri="{BB962C8B-B14F-4D97-AF65-F5344CB8AC3E}">
        <p14:creationId xmlns:p14="http://schemas.microsoft.com/office/powerpoint/2010/main" val="12757111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TotalTime>
  <Words>592</Words>
  <Application>Microsoft Office PowerPoint</Application>
  <PresentationFormat>Widescreen</PresentationFormat>
  <Paragraphs>43</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Arial Rounded MT Bold</vt:lpstr>
      <vt:lpstr>Calibri</vt:lpstr>
      <vt:lpstr>Calibri Light</vt:lpstr>
      <vt:lpstr>Open Sans</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D. Rayner</dc:creator>
  <cp:lastModifiedBy>Mr D. Rayner</cp:lastModifiedBy>
  <cp:revision>9</cp:revision>
  <cp:lastPrinted>2023-10-10T09:34:55Z</cp:lastPrinted>
  <dcterms:created xsi:type="dcterms:W3CDTF">2023-10-09T13:35:29Z</dcterms:created>
  <dcterms:modified xsi:type="dcterms:W3CDTF">2023-10-10T09:48:50Z</dcterms:modified>
</cp:coreProperties>
</file>